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IBM Plex Sans"/>
      <p:regular r:id="rId17"/>
      <p:bold r:id="rId18"/>
      <p:italic r:id="rId19"/>
      <p:boldItalic r:id="rId20"/>
    </p:embeddedFont>
    <p:embeddedFont>
      <p:font typeface="IBM Plex Sans Light"/>
      <p:regular r:id="rId21"/>
      <p:bold r:id="rId22"/>
      <p:italic r:id="rId23"/>
      <p:boldItalic r:id="rId24"/>
    </p:embeddedFont>
    <p:embeddedFont>
      <p:font typeface="Helvetica Neue"/>
      <p:regular r:id="rId25"/>
      <p:bold r:id="rId26"/>
      <p:italic r:id="rId27"/>
      <p:boldItalic r:id="rId28"/>
    </p:embeddedFont>
    <p:embeddedFont>
      <p:font typeface="Helvetica Neue Light"/>
      <p:regular r:id="rId29"/>
      <p:bold r:id="rId30"/>
      <p:italic r:id="rId31"/>
      <p:boldItalic r:id="rId32"/>
    </p:embeddedFont>
    <p:embeddedFont>
      <p:font typeface="IBM Plex Sans SemiBold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BMPlexSans-boldItalic.fntdata"/><Relationship Id="rId22" Type="http://schemas.openxmlformats.org/officeDocument/2006/relationships/font" Target="fonts/IBMPlexSansLight-bold.fntdata"/><Relationship Id="rId21" Type="http://schemas.openxmlformats.org/officeDocument/2006/relationships/font" Target="fonts/IBMPlexSansLight-regular.fntdata"/><Relationship Id="rId24" Type="http://schemas.openxmlformats.org/officeDocument/2006/relationships/font" Target="fonts/IBMPlexSansLight-boldItalic.fntdata"/><Relationship Id="rId23" Type="http://schemas.openxmlformats.org/officeDocument/2006/relationships/font" Target="fonts/IBMPlexSans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HelveticaNeue-bold.fntdata"/><Relationship Id="rId25" Type="http://schemas.openxmlformats.org/officeDocument/2006/relationships/font" Target="fonts/HelveticaNeue-regular.fntdata"/><Relationship Id="rId28" Type="http://schemas.openxmlformats.org/officeDocument/2006/relationships/font" Target="fonts/HelveticaNeue-boldItalic.fntdata"/><Relationship Id="rId27" Type="http://schemas.openxmlformats.org/officeDocument/2006/relationships/font" Target="fonts/HelveticaNeue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HelveticaNeueLigh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lveticaNeueLight-italic.fntdata"/><Relationship Id="rId30" Type="http://schemas.openxmlformats.org/officeDocument/2006/relationships/font" Target="fonts/HelveticaNeueLight-bold.fntdata"/><Relationship Id="rId11" Type="http://schemas.openxmlformats.org/officeDocument/2006/relationships/slide" Target="slides/slide6.xml"/><Relationship Id="rId33" Type="http://schemas.openxmlformats.org/officeDocument/2006/relationships/font" Target="fonts/IBMPlexSansSemiBold-regular.fntdata"/><Relationship Id="rId10" Type="http://schemas.openxmlformats.org/officeDocument/2006/relationships/slide" Target="slides/slide5.xml"/><Relationship Id="rId32" Type="http://schemas.openxmlformats.org/officeDocument/2006/relationships/font" Target="fonts/HelveticaNeueLight-boldItalic.fntdata"/><Relationship Id="rId13" Type="http://schemas.openxmlformats.org/officeDocument/2006/relationships/slide" Target="slides/slide8.xml"/><Relationship Id="rId35" Type="http://schemas.openxmlformats.org/officeDocument/2006/relationships/font" Target="fonts/IBMPlexSansSemiBold-italic.fntdata"/><Relationship Id="rId12" Type="http://schemas.openxmlformats.org/officeDocument/2006/relationships/slide" Target="slides/slide7.xml"/><Relationship Id="rId34" Type="http://schemas.openxmlformats.org/officeDocument/2006/relationships/font" Target="fonts/IBMPlexSansSemiBol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IBMPlexSansSemiBold-boldItalic.fntdata"/><Relationship Id="rId17" Type="http://schemas.openxmlformats.org/officeDocument/2006/relationships/font" Target="fonts/IBMPlexSans-regular.fntdata"/><Relationship Id="rId16" Type="http://schemas.openxmlformats.org/officeDocument/2006/relationships/slide" Target="slides/slide11.xml"/><Relationship Id="rId19" Type="http://schemas.openxmlformats.org/officeDocument/2006/relationships/font" Target="fonts/IBMPlexSans-italic.fntdata"/><Relationship Id="rId18" Type="http://schemas.openxmlformats.org/officeDocument/2006/relationships/font" Target="fonts/IBMPlexSa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36ec26212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36ec26212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3d304fdf78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3d304fdf78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36ebec119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36ebec119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3d304fdf78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3d304fdf78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36ebec119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36ebec119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36ebec119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36ebec119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3d304fdf78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3d304fdf78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36ec26212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36ec26212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3d304fdf78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3d304fdf78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36ec26212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36ec26212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(1 line)">
  <p:cSld name="Cover (1 line)">
    <p:bg>
      <p:bgPr>
        <a:solidFill>
          <a:srgbClr val="171717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BM Plex San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"/>
          <p:cNvSpPr txBox="1"/>
          <p:nvPr>
            <p:ph type="title"/>
          </p:nvPr>
        </p:nvSpPr>
        <p:spPr>
          <a:xfrm>
            <a:off x="210312" y="201170"/>
            <a:ext cx="41421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"/>
          <p:cNvSpPr txBox="1"/>
          <p:nvPr>
            <p:ph idx="1" type="body"/>
          </p:nvPr>
        </p:nvSpPr>
        <p:spPr>
          <a:xfrm>
            <a:off x="216662" y="990317"/>
            <a:ext cx="41181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59" name="Google Shape;59;p2"/>
          <p:cNvSpPr txBox="1"/>
          <p:nvPr>
            <p:ph idx="2" type="body"/>
          </p:nvPr>
        </p:nvSpPr>
        <p:spPr>
          <a:xfrm>
            <a:off x="216661" y="1256728"/>
            <a:ext cx="41181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cxnSp>
        <p:nvCxnSpPr>
          <p:cNvPr id="60" name="Google Shape;60;p2"/>
          <p:cNvCxnSpPr/>
          <p:nvPr/>
        </p:nvCxnSpPr>
        <p:spPr>
          <a:xfrm>
            <a:off x="235892" y="771088"/>
            <a:ext cx="5487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1" name="Google Shape;6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3" y="4659672"/>
            <a:ext cx="1125998" cy="350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no footer)">
  <p:cSld name="Blank (no footer)">
    <p:bg>
      <p:bgPr>
        <a:solidFill>
          <a:schemeClr val="lt2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 (no footer)">
  <p:cSld name="Title / divider (no footer)">
    <p:bg>
      <p:bgPr>
        <a:solidFill>
          <a:schemeClr val="lt2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2"/>
          <p:cNvSpPr txBox="1"/>
          <p:nvPr>
            <p:ph type="title"/>
          </p:nvPr>
        </p:nvSpPr>
        <p:spPr>
          <a:xfrm>
            <a:off x="210312" y="201167"/>
            <a:ext cx="41421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8" name="Google Shape;11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1" y="128929"/>
            <a:ext cx="1126003" cy="35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 (footer)">
  <p:cSld name="Title / divider (footer)">
    <p:bg>
      <p:bgPr>
        <a:solidFill>
          <a:schemeClr val="lt2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 txBox="1"/>
          <p:nvPr>
            <p:ph type="title"/>
          </p:nvPr>
        </p:nvSpPr>
        <p:spPr>
          <a:xfrm>
            <a:off x="210312" y="201167"/>
            <a:ext cx="41421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3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22" name="Google Shape;12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1" y="128929"/>
            <a:ext cx="1126003" cy="3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3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Xlg text">
  <p:cSld name="Xlg text">
    <p:bg>
      <p:bgPr>
        <a:solidFill>
          <a:schemeClr val="lt2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4"/>
          <p:cNvSpPr txBox="1"/>
          <p:nvPr>
            <p:ph type="title"/>
          </p:nvPr>
        </p:nvSpPr>
        <p:spPr>
          <a:xfrm>
            <a:off x="137160" y="91440"/>
            <a:ext cx="6949500" cy="44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200">
                <a:solidFill>
                  <a:schemeClr val="accent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4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27" name="Google Shape;12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1" y="128929"/>
            <a:ext cx="1126003" cy="3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4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Xlg text / fact + image">
  <p:cSld name="Xlg text / fact + image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5"/>
          <p:cNvSpPr txBox="1"/>
          <p:nvPr>
            <p:ph idx="1" type="body"/>
          </p:nvPr>
        </p:nvSpPr>
        <p:spPr>
          <a:xfrm>
            <a:off x="155448" y="1155627"/>
            <a:ext cx="4206300" cy="3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8280"/>
              <a:buNone/>
              <a:defRPr b="0" i="0" sz="9200">
                <a:solidFill>
                  <a:schemeClr val="accent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31" name="Google Shape;131;p15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15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3" name="Google Shape;133;p15"/>
          <p:cNvSpPr txBox="1"/>
          <p:nvPr>
            <p:ph idx="3" type="body"/>
          </p:nvPr>
        </p:nvSpPr>
        <p:spPr>
          <a:xfrm>
            <a:off x="219456" y="173736"/>
            <a:ext cx="37947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  <a:defRPr sz="2000"/>
            </a:lvl1pPr>
            <a:lvl2pPr indent="-22860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120"/>
              <a:buNone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pic>
        <p:nvPicPr>
          <p:cNvPr id="134" name="Google Shape;134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1" y="128929"/>
            <a:ext cx="1126003" cy="3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5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Quote">
  <p:cSld name="1_Quote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6"/>
          <p:cNvSpPr txBox="1"/>
          <p:nvPr>
            <p:ph type="title"/>
          </p:nvPr>
        </p:nvSpPr>
        <p:spPr>
          <a:xfrm>
            <a:off x="73152" y="201169"/>
            <a:ext cx="5562600" cy="17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idx="1" type="body"/>
          </p:nvPr>
        </p:nvSpPr>
        <p:spPr>
          <a:xfrm>
            <a:off x="219456" y="1947672"/>
            <a:ext cx="4123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120"/>
              <a:buNone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40" name="Google Shape;140;p16"/>
          <p:cNvSpPr txBox="1"/>
          <p:nvPr>
            <p:ph idx="2" type="body"/>
          </p:nvPr>
        </p:nvSpPr>
        <p:spPr>
          <a:xfrm>
            <a:off x="219456" y="2203704"/>
            <a:ext cx="4123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 b="0" i="1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120"/>
              <a:buNone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pic>
        <p:nvPicPr>
          <p:cNvPr id="141" name="Google Shape;14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1" y="128929"/>
            <a:ext cx="1126003" cy="3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6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ull width image ">
  <p:cSld name="Title + full width image 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5" name="Google Shape;145;p17"/>
          <p:cNvSpPr/>
          <p:nvPr>
            <p:ph idx="2" type="pic"/>
          </p:nvPr>
        </p:nvSpPr>
        <p:spPr>
          <a:xfrm>
            <a:off x="0" y="1276350"/>
            <a:ext cx="9144000" cy="3867000"/>
          </a:xfrm>
          <a:prstGeom prst="rect">
            <a:avLst/>
          </a:prstGeom>
          <a:noFill/>
          <a:ln>
            <a:noFill/>
          </a:ln>
        </p:spPr>
      </p:sp>
      <p:sp>
        <p:nvSpPr>
          <p:cNvPr id="146" name="Google Shape;146;p17"/>
          <p:cNvSpPr txBox="1"/>
          <p:nvPr>
            <p:ph idx="1" type="body"/>
          </p:nvPr>
        </p:nvSpPr>
        <p:spPr>
          <a:xfrm>
            <a:off x="219456" y="173736"/>
            <a:ext cx="41421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  <a:defRPr sz="2000"/>
            </a:lvl1pPr>
            <a:lvl2pPr indent="-22860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120"/>
              <a:buNone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1" y="128929"/>
            <a:ext cx="1126003" cy="3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content right">
  <p:cSld name="Title + content righ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 txBox="1"/>
          <p:nvPr>
            <p:ph type="title"/>
          </p:nvPr>
        </p:nvSpPr>
        <p:spPr>
          <a:xfrm>
            <a:off x="210312" y="201168"/>
            <a:ext cx="4142100" cy="42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8"/>
          <p:cNvSpPr txBox="1"/>
          <p:nvPr>
            <p:ph idx="1" type="body"/>
          </p:nvPr>
        </p:nvSpPr>
        <p:spPr>
          <a:xfrm>
            <a:off x="4791456" y="201168"/>
            <a:ext cx="4123800" cy="42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52" name="Google Shape;152;p18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3" name="Google Shape;153;p18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 (1/4 - 3/4)">
  <p:cSld name="Title + 2 columns (1/4 - 3/4)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/>
          <p:nvPr>
            <p:ph type="title"/>
          </p:nvPr>
        </p:nvSpPr>
        <p:spPr>
          <a:xfrm>
            <a:off x="210312" y="201168"/>
            <a:ext cx="64191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19"/>
          <p:cNvSpPr txBox="1"/>
          <p:nvPr>
            <p:ph idx="1" type="body"/>
          </p:nvPr>
        </p:nvSpPr>
        <p:spPr>
          <a:xfrm>
            <a:off x="219456" y="1243584"/>
            <a:ext cx="18378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57" name="Google Shape;157;p19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8" name="Google Shape;158;p19"/>
          <p:cNvSpPr txBox="1"/>
          <p:nvPr>
            <p:ph idx="2" type="body"/>
          </p:nvPr>
        </p:nvSpPr>
        <p:spPr>
          <a:xfrm>
            <a:off x="2505456" y="1243584"/>
            <a:ext cx="64008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pic>
        <p:nvPicPr>
          <p:cNvPr id="159" name="Google Shape;15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1" y="128929"/>
            <a:ext cx="1126003" cy="3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 (1/4 - 1/2)">
  <p:cSld name="Title + 3 columns (1/4 - 1/2)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 txBox="1"/>
          <p:nvPr>
            <p:ph type="title"/>
          </p:nvPr>
        </p:nvSpPr>
        <p:spPr>
          <a:xfrm>
            <a:off x="210312" y="201168"/>
            <a:ext cx="64191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0"/>
          <p:cNvSpPr txBox="1"/>
          <p:nvPr>
            <p:ph idx="1" type="body"/>
          </p:nvPr>
        </p:nvSpPr>
        <p:spPr>
          <a:xfrm>
            <a:off x="219456" y="1243584"/>
            <a:ext cx="18378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64" name="Google Shape;164;p20"/>
          <p:cNvSpPr txBox="1"/>
          <p:nvPr>
            <p:ph idx="2" type="body"/>
          </p:nvPr>
        </p:nvSpPr>
        <p:spPr>
          <a:xfrm>
            <a:off x="2505456" y="1243584"/>
            <a:ext cx="18378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65" name="Google Shape;165;p20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6" name="Google Shape;166;p20"/>
          <p:cNvSpPr txBox="1"/>
          <p:nvPr>
            <p:ph idx="3" type="body"/>
          </p:nvPr>
        </p:nvSpPr>
        <p:spPr>
          <a:xfrm>
            <a:off x="4791456" y="1243584"/>
            <a:ext cx="4142100" cy="3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 sz="1400"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pic>
        <p:nvPicPr>
          <p:cNvPr id="167" name="Google Shape;16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1" y="128929"/>
            <a:ext cx="1126003" cy="3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0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 (split background)">
  <p:cSld name="Title + 2 column (split background)">
    <p:bg>
      <p:bgPr>
        <a:solidFill>
          <a:schemeClr val="lt2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4" name="Google Shape;64;p3"/>
          <p:cNvSpPr txBox="1"/>
          <p:nvPr>
            <p:ph type="title"/>
          </p:nvPr>
        </p:nvSpPr>
        <p:spPr>
          <a:xfrm>
            <a:off x="210311" y="201168"/>
            <a:ext cx="41148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"/>
          <p:cNvSpPr txBox="1"/>
          <p:nvPr>
            <p:ph idx="1" type="body"/>
          </p:nvPr>
        </p:nvSpPr>
        <p:spPr>
          <a:xfrm>
            <a:off x="4791456" y="1243584"/>
            <a:ext cx="4142100" cy="3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 sz="1400"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66" name="Google Shape;66;p3"/>
          <p:cNvSpPr txBox="1"/>
          <p:nvPr>
            <p:ph idx="2" type="body"/>
          </p:nvPr>
        </p:nvSpPr>
        <p:spPr>
          <a:xfrm>
            <a:off x="219456" y="1243584"/>
            <a:ext cx="41238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67" name="Google Shape;67;p3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8" name="Google Shape;68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1" y="128929"/>
            <a:ext cx="1126003" cy="3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3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4 columns (1/4)">
  <p:cSld name="Title + 4 columns (1/4)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/>
          <p:nvPr>
            <p:ph type="title"/>
          </p:nvPr>
        </p:nvSpPr>
        <p:spPr>
          <a:xfrm>
            <a:off x="210312" y="201168"/>
            <a:ext cx="64191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1"/>
          <p:cNvSpPr txBox="1"/>
          <p:nvPr>
            <p:ph idx="1" type="body"/>
          </p:nvPr>
        </p:nvSpPr>
        <p:spPr>
          <a:xfrm>
            <a:off x="219456" y="1243584"/>
            <a:ext cx="18378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72" name="Google Shape;172;p21"/>
          <p:cNvSpPr txBox="1"/>
          <p:nvPr>
            <p:ph idx="2" type="body"/>
          </p:nvPr>
        </p:nvSpPr>
        <p:spPr>
          <a:xfrm>
            <a:off x="2505456" y="1243584"/>
            <a:ext cx="18378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73" name="Google Shape;173;p21"/>
          <p:cNvSpPr txBox="1"/>
          <p:nvPr>
            <p:ph idx="3" type="body"/>
          </p:nvPr>
        </p:nvSpPr>
        <p:spPr>
          <a:xfrm>
            <a:off x="4791456" y="1243584"/>
            <a:ext cx="18378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74" name="Google Shape;174;p21"/>
          <p:cNvSpPr txBox="1"/>
          <p:nvPr>
            <p:ph idx="4" type="body"/>
          </p:nvPr>
        </p:nvSpPr>
        <p:spPr>
          <a:xfrm>
            <a:off x="7086600" y="1243584"/>
            <a:ext cx="18378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75" name="Google Shape;175;p21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76" name="Google Shape;176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1" y="128929"/>
            <a:ext cx="1126003" cy="3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1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4 columns (with numbers)">
  <p:cSld name="Title + 4 columns (with numbers)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210312" y="201168"/>
            <a:ext cx="68763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219456" y="1929384"/>
            <a:ext cx="1837800" cy="23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81" name="Google Shape;181;p22"/>
          <p:cNvSpPr txBox="1"/>
          <p:nvPr>
            <p:ph idx="2" type="body"/>
          </p:nvPr>
        </p:nvSpPr>
        <p:spPr>
          <a:xfrm>
            <a:off x="2500884" y="1930400"/>
            <a:ext cx="1837800" cy="23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82" name="Google Shape;182;p22"/>
          <p:cNvSpPr txBox="1"/>
          <p:nvPr>
            <p:ph idx="3" type="body"/>
          </p:nvPr>
        </p:nvSpPr>
        <p:spPr>
          <a:xfrm>
            <a:off x="4791456" y="1929384"/>
            <a:ext cx="1837800" cy="23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83" name="Google Shape;183;p22"/>
          <p:cNvSpPr txBox="1"/>
          <p:nvPr>
            <p:ph idx="4" type="body"/>
          </p:nvPr>
        </p:nvSpPr>
        <p:spPr>
          <a:xfrm>
            <a:off x="7086600" y="1930399"/>
            <a:ext cx="1837800" cy="23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84" name="Google Shape;184;p22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5" name="Google Shape;185;p22"/>
          <p:cNvSpPr txBox="1"/>
          <p:nvPr>
            <p:ph idx="5" type="body"/>
          </p:nvPr>
        </p:nvSpPr>
        <p:spPr>
          <a:xfrm>
            <a:off x="228666" y="1289050"/>
            <a:ext cx="7632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520"/>
              <a:buNone/>
              <a:defRPr b="1" sz="2800">
                <a:solidFill>
                  <a:schemeClr val="accent2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86" name="Google Shape;186;p22"/>
          <p:cNvSpPr txBox="1"/>
          <p:nvPr>
            <p:ph idx="6" type="body"/>
          </p:nvPr>
        </p:nvSpPr>
        <p:spPr>
          <a:xfrm>
            <a:off x="2514666" y="1303009"/>
            <a:ext cx="7632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520"/>
              <a:buNone/>
              <a:defRPr b="1" sz="2800">
                <a:solidFill>
                  <a:schemeClr val="accent2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87" name="Google Shape;187;p22"/>
          <p:cNvSpPr txBox="1"/>
          <p:nvPr>
            <p:ph idx="7" type="body"/>
          </p:nvPr>
        </p:nvSpPr>
        <p:spPr>
          <a:xfrm>
            <a:off x="4800666" y="1303008"/>
            <a:ext cx="7632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520"/>
              <a:buNone/>
              <a:defRPr b="1" sz="2800">
                <a:solidFill>
                  <a:schemeClr val="accent2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88" name="Google Shape;188;p22"/>
          <p:cNvSpPr txBox="1"/>
          <p:nvPr>
            <p:ph idx="8" type="body"/>
          </p:nvPr>
        </p:nvSpPr>
        <p:spPr>
          <a:xfrm>
            <a:off x="7086600" y="1285916"/>
            <a:ext cx="7632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520"/>
              <a:buNone/>
              <a:defRPr b="1" sz="2800">
                <a:solidFill>
                  <a:schemeClr val="accent2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pic>
        <p:nvPicPr>
          <p:cNvPr id="189" name="Google Shape;189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1" y="128929"/>
            <a:ext cx="1126003" cy="3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2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title + 3/4 image/content">
  <p:cSld name="Small title + 3/4 image/content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3" name="Google Shape;193;p23"/>
          <p:cNvSpPr txBox="1"/>
          <p:nvPr>
            <p:ph idx="1" type="body"/>
          </p:nvPr>
        </p:nvSpPr>
        <p:spPr>
          <a:xfrm>
            <a:off x="2505456" y="201168"/>
            <a:ext cx="6400800" cy="43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94" name="Google Shape;194;p23"/>
          <p:cNvSpPr txBox="1"/>
          <p:nvPr>
            <p:ph idx="2" type="body"/>
          </p:nvPr>
        </p:nvSpPr>
        <p:spPr>
          <a:xfrm>
            <a:off x="219456" y="201168"/>
            <a:ext cx="1828800" cy="23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22860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120"/>
              <a:buNone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95" name="Google Shape;195;p23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panel title + 4 column">
  <p:cSld name="Left panel title + 4 column">
    <p:bg>
      <p:bgPr>
        <a:solidFill>
          <a:schemeClr val="l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/>
          <p:nvPr/>
        </p:nvSpPr>
        <p:spPr>
          <a:xfrm>
            <a:off x="2304535" y="0"/>
            <a:ext cx="68394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8" name="Google Shape;198;p24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9" name="Google Shape;199;p24"/>
          <p:cNvSpPr txBox="1"/>
          <p:nvPr>
            <p:ph idx="1" type="body"/>
          </p:nvPr>
        </p:nvSpPr>
        <p:spPr>
          <a:xfrm>
            <a:off x="4791456" y="1243584"/>
            <a:ext cx="1833300" cy="31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1100"/>
              </a:spcBef>
              <a:spcAft>
                <a:spcPts val="0"/>
              </a:spcAft>
              <a:buSzPts val="990"/>
              <a:buNone/>
              <a:defRPr b="0" i="0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9719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20"/>
              <a:buChar char="–"/>
              <a:defRPr b="0" i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971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20"/>
              <a:buChar char="•"/>
              <a:defRPr b="0" i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971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20"/>
              <a:buChar char="–"/>
              <a:defRPr b="0" i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9720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20"/>
              <a:buChar char="»"/>
              <a:defRPr b="0" i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00" name="Google Shape;200;p24"/>
          <p:cNvSpPr txBox="1"/>
          <p:nvPr>
            <p:ph idx="2" type="body"/>
          </p:nvPr>
        </p:nvSpPr>
        <p:spPr>
          <a:xfrm>
            <a:off x="7086600" y="1243584"/>
            <a:ext cx="1833300" cy="31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 sz="1400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9719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20"/>
              <a:buChar char="–"/>
              <a:defRPr b="0" i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971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20"/>
              <a:buChar char="•"/>
              <a:defRPr b="0" i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971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20"/>
              <a:buChar char="–"/>
              <a:defRPr b="0" i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9720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20"/>
              <a:buChar char="»"/>
              <a:defRPr b="0" i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01" name="Google Shape;201;p24"/>
          <p:cNvSpPr txBox="1"/>
          <p:nvPr>
            <p:ph idx="3" type="body"/>
          </p:nvPr>
        </p:nvSpPr>
        <p:spPr>
          <a:xfrm>
            <a:off x="219456" y="173736"/>
            <a:ext cx="18927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  <a:defRPr sz="2000"/>
            </a:lvl1pPr>
            <a:lvl2pPr indent="-22860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120"/>
              <a:buNone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02" name="Google Shape;202;p24"/>
          <p:cNvSpPr txBox="1"/>
          <p:nvPr>
            <p:ph idx="4" type="body"/>
          </p:nvPr>
        </p:nvSpPr>
        <p:spPr>
          <a:xfrm>
            <a:off x="219456" y="1243584"/>
            <a:ext cx="1837800" cy="13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22860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120"/>
              <a:buNone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03" name="Google Shape;203;p24"/>
          <p:cNvSpPr txBox="1"/>
          <p:nvPr>
            <p:ph idx="5" type="body"/>
          </p:nvPr>
        </p:nvSpPr>
        <p:spPr>
          <a:xfrm>
            <a:off x="2505456" y="1243584"/>
            <a:ext cx="18288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pic>
        <p:nvPicPr>
          <p:cNvPr id="204" name="Google Shape;204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1" y="128929"/>
            <a:ext cx="1126003" cy="3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4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Left panel title + 4 column">
  <p:cSld name="1_Left panel title + 4 column">
    <p:bg>
      <p:bgPr>
        <a:solidFill>
          <a:schemeClr val="accent2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/>
          <p:nvPr/>
        </p:nvSpPr>
        <p:spPr>
          <a:xfrm>
            <a:off x="2304535" y="0"/>
            <a:ext cx="68394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8" name="Google Shape;208;p25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9" name="Google Shape;209;p25"/>
          <p:cNvSpPr txBox="1"/>
          <p:nvPr>
            <p:ph idx="1" type="body"/>
          </p:nvPr>
        </p:nvSpPr>
        <p:spPr>
          <a:xfrm>
            <a:off x="4791456" y="1243584"/>
            <a:ext cx="1833300" cy="31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1100"/>
              </a:spcBef>
              <a:spcAft>
                <a:spcPts val="0"/>
              </a:spcAft>
              <a:buSzPts val="990"/>
              <a:buNone/>
              <a:defRPr b="0" i="0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9719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20"/>
              <a:buChar char="–"/>
              <a:defRPr b="0" i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971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20"/>
              <a:buChar char="•"/>
              <a:defRPr b="0" i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971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20"/>
              <a:buChar char="–"/>
              <a:defRPr b="0" i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9720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20"/>
              <a:buChar char="»"/>
              <a:defRPr b="0" i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10" name="Google Shape;210;p25"/>
          <p:cNvSpPr txBox="1"/>
          <p:nvPr>
            <p:ph idx="2" type="body"/>
          </p:nvPr>
        </p:nvSpPr>
        <p:spPr>
          <a:xfrm>
            <a:off x="7086600" y="1243584"/>
            <a:ext cx="1833300" cy="31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 sz="1400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9719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20"/>
              <a:buChar char="–"/>
              <a:defRPr b="0" i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971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20"/>
              <a:buChar char="•"/>
              <a:defRPr b="0" i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971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20"/>
              <a:buChar char="–"/>
              <a:defRPr b="0" i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9720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20"/>
              <a:buChar char="»"/>
              <a:defRPr b="0" i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11" name="Google Shape;211;p25"/>
          <p:cNvSpPr txBox="1"/>
          <p:nvPr>
            <p:ph idx="3" type="body"/>
          </p:nvPr>
        </p:nvSpPr>
        <p:spPr>
          <a:xfrm>
            <a:off x="219456" y="173736"/>
            <a:ext cx="18927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120"/>
              <a:buNone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12" name="Google Shape;212;p25"/>
          <p:cNvSpPr txBox="1"/>
          <p:nvPr>
            <p:ph idx="4" type="body"/>
          </p:nvPr>
        </p:nvSpPr>
        <p:spPr>
          <a:xfrm>
            <a:off x="219456" y="1243584"/>
            <a:ext cx="1837800" cy="13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120"/>
              <a:buNone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13" name="Google Shape;213;p25"/>
          <p:cNvSpPr txBox="1"/>
          <p:nvPr>
            <p:ph idx="5" type="body"/>
          </p:nvPr>
        </p:nvSpPr>
        <p:spPr>
          <a:xfrm>
            <a:off x="2505456" y="1243584"/>
            <a:ext cx="18288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pic>
        <p:nvPicPr>
          <p:cNvPr id="214" name="Google Shape;21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1" y="128929"/>
            <a:ext cx="1126003" cy="3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5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panel title + image">
  <p:cSld name="Left panel title + image"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/>
          <p:nvPr/>
        </p:nvSpPr>
        <p:spPr>
          <a:xfrm>
            <a:off x="2304535" y="0"/>
            <a:ext cx="6839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18" name="Google Shape;218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49414" y="0"/>
            <a:ext cx="1594588" cy="612648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6"/>
          <p:cNvSpPr/>
          <p:nvPr>
            <p:ph idx="2" type="pic"/>
          </p:nvPr>
        </p:nvSpPr>
        <p:spPr>
          <a:xfrm>
            <a:off x="2286000" y="0"/>
            <a:ext cx="6858000" cy="514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20" name="Google Shape;220;p26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21" name="Google Shape;221;p26"/>
          <p:cNvSpPr txBox="1"/>
          <p:nvPr>
            <p:ph idx="1" type="body"/>
          </p:nvPr>
        </p:nvSpPr>
        <p:spPr>
          <a:xfrm>
            <a:off x="219779" y="4327588"/>
            <a:ext cx="1865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900"/>
              <a:buNone/>
              <a:defRPr b="0" i="1"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22" name="Google Shape;222;p26"/>
          <p:cNvSpPr txBox="1"/>
          <p:nvPr>
            <p:ph idx="3" type="body"/>
          </p:nvPr>
        </p:nvSpPr>
        <p:spPr>
          <a:xfrm>
            <a:off x="219456" y="173736"/>
            <a:ext cx="18927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  <a:defRPr sz="2000"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23" name="Google Shape;223;p26"/>
          <p:cNvSpPr txBox="1"/>
          <p:nvPr>
            <p:ph idx="4" type="body"/>
          </p:nvPr>
        </p:nvSpPr>
        <p:spPr>
          <a:xfrm>
            <a:off x="219457" y="1243584"/>
            <a:ext cx="1837800" cy="13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24" name="Google Shape;224;p26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3 boxes">
  <p:cSld name="Title + 1 column + 3 boxes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/>
          <p:nvPr>
            <p:ph type="title"/>
          </p:nvPr>
        </p:nvSpPr>
        <p:spPr>
          <a:xfrm>
            <a:off x="210312" y="201168"/>
            <a:ext cx="41421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27"/>
          <p:cNvSpPr txBox="1"/>
          <p:nvPr>
            <p:ph idx="1" type="body"/>
          </p:nvPr>
        </p:nvSpPr>
        <p:spPr>
          <a:xfrm>
            <a:off x="219456" y="1243584"/>
            <a:ext cx="41238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28" name="Google Shape;228;p27"/>
          <p:cNvSpPr txBox="1"/>
          <p:nvPr>
            <p:ph idx="2" type="body"/>
          </p:nvPr>
        </p:nvSpPr>
        <p:spPr>
          <a:xfrm>
            <a:off x="4572000" y="0"/>
            <a:ext cx="2286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dk1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29" name="Google Shape;229;p27"/>
          <p:cNvSpPr txBox="1"/>
          <p:nvPr>
            <p:ph idx="3" type="body"/>
          </p:nvPr>
        </p:nvSpPr>
        <p:spPr>
          <a:xfrm>
            <a:off x="6858000" y="0"/>
            <a:ext cx="2286000" cy="25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dk1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30" name="Google Shape;230;p27"/>
          <p:cNvSpPr txBox="1"/>
          <p:nvPr>
            <p:ph idx="4" type="body"/>
          </p:nvPr>
        </p:nvSpPr>
        <p:spPr>
          <a:xfrm>
            <a:off x="4572000" y="2570163"/>
            <a:ext cx="4572000" cy="257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lt2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31" name="Google Shape;231;p27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32" name="Google Shape;232;p27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3 boxes gray">
  <p:cSld name="Title + 1 column + 3 boxes gray">
    <p:bg>
      <p:bgPr>
        <a:solidFill>
          <a:schemeClr val="lt2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/>
          <p:nvPr>
            <p:ph type="title"/>
          </p:nvPr>
        </p:nvSpPr>
        <p:spPr>
          <a:xfrm>
            <a:off x="210312" y="201168"/>
            <a:ext cx="41421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28"/>
          <p:cNvSpPr txBox="1"/>
          <p:nvPr>
            <p:ph idx="1" type="body"/>
          </p:nvPr>
        </p:nvSpPr>
        <p:spPr>
          <a:xfrm>
            <a:off x="219456" y="1243584"/>
            <a:ext cx="41238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36" name="Google Shape;236;p28"/>
          <p:cNvSpPr txBox="1"/>
          <p:nvPr>
            <p:ph idx="2" type="body"/>
          </p:nvPr>
        </p:nvSpPr>
        <p:spPr>
          <a:xfrm>
            <a:off x="4572000" y="0"/>
            <a:ext cx="2286000" cy="257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dk1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37" name="Google Shape;237;p28"/>
          <p:cNvSpPr txBox="1"/>
          <p:nvPr>
            <p:ph idx="3" type="body"/>
          </p:nvPr>
        </p:nvSpPr>
        <p:spPr>
          <a:xfrm>
            <a:off x="6858000" y="0"/>
            <a:ext cx="2286000" cy="2571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dk1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38" name="Google Shape;238;p28"/>
          <p:cNvSpPr txBox="1"/>
          <p:nvPr>
            <p:ph idx="4" type="body"/>
          </p:nvPr>
        </p:nvSpPr>
        <p:spPr>
          <a:xfrm>
            <a:off x="4572000" y="2570163"/>
            <a:ext cx="4572000" cy="2573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lt2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39" name="Google Shape;239;p28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40" name="Google Shape;240;p28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4 boxes (alt)">
  <p:cSld name="Title + 4 boxes (alt)">
    <p:bg>
      <p:bgPr>
        <a:solidFill>
          <a:schemeClr val="lt2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/>
          <p:nvPr>
            <p:ph type="title"/>
          </p:nvPr>
        </p:nvSpPr>
        <p:spPr>
          <a:xfrm>
            <a:off x="0" y="-1"/>
            <a:ext cx="7086600" cy="25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192000" spcFirstLastPara="1" rIns="228600" wrap="square" tIns="137150">
            <a:noAutofit/>
          </a:bodyPr>
          <a:lstStyle>
            <a:lvl1pPr lvl="0" algn="l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29"/>
          <p:cNvSpPr txBox="1"/>
          <p:nvPr>
            <p:ph idx="1" type="body"/>
          </p:nvPr>
        </p:nvSpPr>
        <p:spPr>
          <a:xfrm>
            <a:off x="0" y="2570163"/>
            <a:ext cx="2286000" cy="2573400"/>
          </a:xfrm>
          <a:prstGeom prst="rect">
            <a:avLst/>
          </a:prstGeom>
          <a:solidFill>
            <a:srgbClr val="D4BBFF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dk1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44" name="Google Shape;244;p29"/>
          <p:cNvSpPr txBox="1"/>
          <p:nvPr>
            <p:ph idx="2" type="body"/>
          </p:nvPr>
        </p:nvSpPr>
        <p:spPr>
          <a:xfrm>
            <a:off x="2286001" y="2570163"/>
            <a:ext cx="2286000" cy="2573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lt2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45" name="Google Shape;245;p29"/>
          <p:cNvSpPr txBox="1"/>
          <p:nvPr>
            <p:ph idx="3" type="body"/>
          </p:nvPr>
        </p:nvSpPr>
        <p:spPr>
          <a:xfrm>
            <a:off x="4572000" y="2570162"/>
            <a:ext cx="2286000" cy="257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lt2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46" name="Google Shape;246;p29"/>
          <p:cNvSpPr txBox="1"/>
          <p:nvPr>
            <p:ph idx="4" type="body"/>
          </p:nvPr>
        </p:nvSpPr>
        <p:spPr>
          <a:xfrm>
            <a:off x="6858000" y="2570162"/>
            <a:ext cx="2286000" cy="257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47" name="Google Shape;247;p29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48" name="Google Shape;248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1" y="128929"/>
            <a:ext cx="1126003" cy="3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9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4 boxes (alt) gray">
  <p:cSld name="Title + 4 boxes (alt) gray">
    <p:bg>
      <p:bgPr>
        <a:solidFill>
          <a:schemeClr val="lt2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/>
          <p:nvPr>
            <p:ph type="title"/>
          </p:nvPr>
        </p:nvSpPr>
        <p:spPr>
          <a:xfrm>
            <a:off x="0" y="-1"/>
            <a:ext cx="7086600" cy="25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192000" spcFirstLastPara="1" rIns="228600" wrap="square" tIns="137150">
            <a:noAutofit/>
          </a:bodyPr>
          <a:lstStyle>
            <a:lvl1pPr lvl="0" algn="l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30"/>
          <p:cNvSpPr txBox="1"/>
          <p:nvPr>
            <p:ph idx="1" type="body"/>
          </p:nvPr>
        </p:nvSpPr>
        <p:spPr>
          <a:xfrm>
            <a:off x="0" y="2570163"/>
            <a:ext cx="2286000" cy="257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dk1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53" name="Google Shape;253;p30"/>
          <p:cNvSpPr txBox="1"/>
          <p:nvPr>
            <p:ph idx="2" type="body"/>
          </p:nvPr>
        </p:nvSpPr>
        <p:spPr>
          <a:xfrm>
            <a:off x="2286001" y="2570163"/>
            <a:ext cx="2286000" cy="2573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dk1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54" name="Google Shape;254;p30"/>
          <p:cNvSpPr txBox="1"/>
          <p:nvPr>
            <p:ph idx="3" type="body"/>
          </p:nvPr>
        </p:nvSpPr>
        <p:spPr>
          <a:xfrm>
            <a:off x="4572000" y="2570162"/>
            <a:ext cx="2286000" cy="2573400"/>
          </a:xfrm>
          <a:prstGeom prst="rect">
            <a:avLst/>
          </a:prstGeom>
          <a:solidFill>
            <a:srgbClr val="C1C7CD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dk1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55" name="Google Shape;255;p30"/>
          <p:cNvSpPr txBox="1"/>
          <p:nvPr>
            <p:ph idx="4" type="body"/>
          </p:nvPr>
        </p:nvSpPr>
        <p:spPr>
          <a:xfrm>
            <a:off x="6858000" y="2570162"/>
            <a:ext cx="2286000" cy="2573400"/>
          </a:xfrm>
          <a:prstGeom prst="rect">
            <a:avLst/>
          </a:prstGeom>
          <a:solidFill>
            <a:srgbClr val="A2A9B0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dk1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56" name="Google Shape;256;p30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57" name="Google Shape;2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1" y="128929"/>
            <a:ext cx="1126003" cy="3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0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hank you">
  <p:cSld name="1_Thank you">
    <p:bg>
      <p:bgPr>
        <a:solidFill>
          <a:schemeClr val="lt2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/>
          <p:cNvSpPr txBox="1"/>
          <p:nvPr>
            <p:ph type="title"/>
          </p:nvPr>
        </p:nvSpPr>
        <p:spPr>
          <a:xfrm>
            <a:off x="210312" y="201168"/>
            <a:ext cx="41331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"/>
          <p:cNvSpPr txBox="1"/>
          <p:nvPr>
            <p:ph idx="1" type="body"/>
          </p:nvPr>
        </p:nvSpPr>
        <p:spPr>
          <a:xfrm>
            <a:off x="219456" y="1261873"/>
            <a:ext cx="41238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000"/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120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120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12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73" name="Google Shape;73;p4"/>
          <p:cNvSpPr txBox="1"/>
          <p:nvPr>
            <p:ph idx="2" type="body"/>
          </p:nvPr>
        </p:nvSpPr>
        <p:spPr>
          <a:xfrm>
            <a:off x="223658" y="3205697"/>
            <a:ext cx="6405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540"/>
              <a:buNone/>
              <a:defRPr sz="600"/>
            </a:lvl1pPr>
            <a:lvl2pPr indent="-25908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480"/>
              <a:buChar char="–"/>
              <a:defRPr sz="600"/>
            </a:lvl2pPr>
            <a:lvl3pPr indent="-259080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480"/>
              <a:buChar char="•"/>
              <a:defRPr sz="600"/>
            </a:lvl3pPr>
            <a:lvl4pPr indent="-259080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480"/>
              <a:buChar char="–"/>
              <a:defRPr sz="600"/>
            </a:lvl4pPr>
            <a:lvl5pPr indent="-25907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480"/>
              <a:buChar char="»"/>
              <a:defRPr sz="6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74" name="Google Shape;74;p4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5" name="Google Shape;75;p4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boxes">
  <p:cSld name="3 boxes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/>
          <p:nvPr>
            <p:ph idx="1" type="body"/>
          </p:nvPr>
        </p:nvSpPr>
        <p:spPr>
          <a:xfrm>
            <a:off x="0" y="0"/>
            <a:ext cx="3045000" cy="514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260"/>
              <a:buNone/>
              <a:defRPr>
                <a:solidFill>
                  <a:schemeClr val="dk1"/>
                </a:solidFill>
              </a:defRPr>
            </a:lvl1pPr>
            <a:lvl2pPr indent="-299719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2pPr>
            <a:lvl3pPr indent="-29971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>
                <a:solidFill>
                  <a:schemeClr val="dk1"/>
                </a:solidFill>
              </a:defRPr>
            </a:lvl3pPr>
            <a:lvl4pPr indent="-29971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4pPr>
            <a:lvl5pPr indent="-299720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»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61" name="Google Shape;261;p31"/>
          <p:cNvSpPr txBox="1"/>
          <p:nvPr>
            <p:ph idx="2" type="body"/>
          </p:nvPr>
        </p:nvSpPr>
        <p:spPr>
          <a:xfrm>
            <a:off x="3044951" y="0"/>
            <a:ext cx="3045000" cy="514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dk1"/>
                </a:solidFill>
              </a:defRPr>
            </a:lvl1pPr>
            <a:lvl2pPr indent="-299719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2pPr>
            <a:lvl3pPr indent="-29971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>
                <a:solidFill>
                  <a:schemeClr val="dk1"/>
                </a:solidFill>
              </a:defRPr>
            </a:lvl3pPr>
            <a:lvl4pPr indent="-29971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4pPr>
            <a:lvl5pPr indent="-299720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»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62" name="Google Shape;262;p31"/>
          <p:cNvSpPr txBox="1"/>
          <p:nvPr>
            <p:ph idx="3" type="body"/>
          </p:nvPr>
        </p:nvSpPr>
        <p:spPr>
          <a:xfrm>
            <a:off x="6090348" y="0"/>
            <a:ext cx="3045000" cy="51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dk1"/>
                </a:solidFill>
              </a:defRPr>
            </a:lvl1pPr>
            <a:lvl2pPr indent="-299719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2pPr>
            <a:lvl3pPr indent="-29971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>
                <a:solidFill>
                  <a:schemeClr val="dk1"/>
                </a:solidFill>
              </a:defRPr>
            </a:lvl3pPr>
            <a:lvl4pPr indent="-29971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4pPr>
            <a:lvl5pPr indent="-299720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»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63" name="Google Shape;263;p31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64" name="Google Shape;264;p31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boxes gray">
  <p:cSld name="3 boxes gray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>
            <p:ph idx="1" type="body"/>
          </p:nvPr>
        </p:nvSpPr>
        <p:spPr>
          <a:xfrm>
            <a:off x="0" y="0"/>
            <a:ext cx="3045000" cy="514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228600" lIns="219450" spcFirstLastPara="1" rIns="228600" wrap="square" tIns="12435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260"/>
              <a:buNone/>
              <a:defRPr>
                <a:solidFill>
                  <a:schemeClr val="dk1"/>
                </a:solidFill>
              </a:defRPr>
            </a:lvl1pPr>
            <a:lvl2pPr indent="-299719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2pPr>
            <a:lvl3pPr indent="-29971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>
                <a:solidFill>
                  <a:schemeClr val="dk1"/>
                </a:solidFill>
              </a:defRPr>
            </a:lvl3pPr>
            <a:lvl4pPr indent="-29971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4pPr>
            <a:lvl5pPr indent="-299720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»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67" name="Google Shape;267;p32"/>
          <p:cNvSpPr txBox="1"/>
          <p:nvPr>
            <p:ph idx="2" type="body"/>
          </p:nvPr>
        </p:nvSpPr>
        <p:spPr>
          <a:xfrm>
            <a:off x="3044951" y="0"/>
            <a:ext cx="3045000" cy="514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228600" lIns="219450" spcFirstLastPara="1" rIns="228600" wrap="square" tIns="12435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dk1"/>
                </a:solidFill>
              </a:defRPr>
            </a:lvl1pPr>
            <a:lvl2pPr indent="-299719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2pPr>
            <a:lvl3pPr indent="-29971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>
                <a:solidFill>
                  <a:schemeClr val="dk1"/>
                </a:solidFill>
              </a:defRPr>
            </a:lvl3pPr>
            <a:lvl4pPr indent="-29971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4pPr>
            <a:lvl5pPr indent="-299720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»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68" name="Google Shape;268;p32"/>
          <p:cNvSpPr txBox="1"/>
          <p:nvPr>
            <p:ph idx="3" type="body"/>
          </p:nvPr>
        </p:nvSpPr>
        <p:spPr>
          <a:xfrm>
            <a:off x="6090348" y="0"/>
            <a:ext cx="3045000" cy="514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228600" lIns="219450" spcFirstLastPara="1" rIns="228600" wrap="square" tIns="12435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dk1"/>
                </a:solidFill>
              </a:defRPr>
            </a:lvl1pPr>
            <a:lvl2pPr indent="-299719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2pPr>
            <a:lvl3pPr indent="-29971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>
                <a:solidFill>
                  <a:schemeClr val="dk1"/>
                </a:solidFill>
              </a:defRPr>
            </a:lvl3pPr>
            <a:lvl4pPr indent="-29971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4pPr>
            <a:lvl5pPr indent="-299720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»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69" name="Google Shape;269;p32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70" name="Google Shape;270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1" y="128929"/>
            <a:ext cx="1126003" cy="3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2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boxes">
  <p:cSld name="4 boxes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3"/>
          <p:cNvSpPr txBox="1"/>
          <p:nvPr>
            <p:ph idx="1" type="body"/>
          </p:nvPr>
        </p:nvSpPr>
        <p:spPr>
          <a:xfrm>
            <a:off x="0" y="0"/>
            <a:ext cx="2286000" cy="514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260"/>
              <a:buNone/>
              <a:defRPr>
                <a:solidFill>
                  <a:schemeClr val="dk1"/>
                </a:solidFill>
              </a:defRPr>
            </a:lvl1pPr>
            <a:lvl2pPr indent="-299719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2pPr>
            <a:lvl3pPr indent="-29971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>
                <a:solidFill>
                  <a:schemeClr val="dk1"/>
                </a:solidFill>
              </a:defRPr>
            </a:lvl3pPr>
            <a:lvl4pPr indent="-29971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4pPr>
            <a:lvl5pPr indent="-299720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»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74" name="Google Shape;274;p33"/>
          <p:cNvSpPr txBox="1"/>
          <p:nvPr>
            <p:ph idx="2" type="body"/>
          </p:nvPr>
        </p:nvSpPr>
        <p:spPr>
          <a:xfrm>
            <a:off x="2286000" y="0"/>
            <a:ext cx="2286000" cy="514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dk1"/>
                </a:solidFill>
              </a:defRPr>
            </a:lvl1pPr>
            <a:lvl2pPr indent="-299719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2pPr>
            <a:lvl3pPr indent="-29971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>
                <a:solidFill>
                  <a:schemeClr val="dk1"/>
                </a:solidFill>
              </a:defRPr>
            </a:lvl3pPr>
            <a:lvl4pPr indent="-29971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4pPr>
            <a:lvl5pPr indent="-299720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»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75" name="Google Shape;275;p33"/>
          <p:cNvSpPr txBox="1"/>
          <p:nvPr>
            <p:ph idx="3" type="body"/>
          </p:nvPr>
        </p:nvSpPr>
        <p:spPr>
          <a:xfrm>
            <a:off x="4572000" y="0"/>
            <a:ext cx="2286000" cy="51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dk1"/>
                </a:solidFill>
              </a:defRPr>
            </a:lvl1pPr>
            <a:lvl2pPr indent="-299719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2pPr>
            <a:lvl3pPr indent="-29971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>
                <a:solidFill>
                  <a:schemeClr val="dk1"/>
                </a:solidFill>
              </a:defRPr>
            </a:lvl3pPr>
            <a:lvl4pPr indent="-29971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4pPr>
            <a:lvl5pPr indent="-299720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»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76" name="Google Shape;276;p33"/>
          <p:cNvSpPr txBox="1"/>
          <p:nvPr>
            <p:ph idx="4" type="body"/>
          </p:nvPr>
        </p:nvSpPr>
        <p:spPr>
          <a:xfrm>
            <a:off x="6858000" y="0"/>
            <a:ext cx="2286000" cy="51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lt2"/>
                </a:solidFill>
              </a:defRPr>
            </a:lvl1pPr>
            <a:lvl2pPr indent="-299719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20"/>
              <a:buChar char="–"/>
              <a:defRPr>
                <a:solidFill>
                  <a:schemeClr val="lt2"/>
                </a:solidFill>
              </a:defRPr>
            </a:lvl2pPr>
            <a:lvl3pPr indent="-29971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20"/>
              <a:buChar char="•"/>
              <a:defRPr>
                <a:solidFill>
                  <a:schemeClr val="lt2"/>
                </a:solidFill>
              </a:defRPr>
            </a:lvl3pPr>
            <a:lvl4pPr indent="-29971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20"/>
              <a:buChar char="–"/>
              <a:defRPr>
                <a:solidFill>
                  <a:schemeClr val="lt2"/>
                </a:solidFill>
              </a:defRPr>
            </a:lvl4pPr>
            <a:lvl5pPr indent="-299720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20"/>
              <a:buChar char="»"/>
              <a:defRPr>
                <a:solidFill>
                  <a:schemeClr val="lt2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77" name="Google Shape;277;p33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78" name="Google Shape;278;p33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boxes gray">
  <p:cSld name="4 boxes gray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/>
          <p:nvPr>
            <p:ph idx="1" type="body"/>
          </p:nvPr>
        </p:nvSpPr>
        <p:spPr>
          <a:xfrm>
            <a:off x="0" y="0"/>
            <a:ext cx="2286000" cy="514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228600" lIns="219450" spcFirstLastPara="1" rIns="228600" wrap="square" tIns="12435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260"/>
              <a:buNone/>
              <a:defRPr>
                <a:solidFill>
                  <a:schemeClr val="dk1"/>
                </a:solidFill>
              </a:defRPr>
            </a:lvl1pPr>
            <a:lvl2pPr indent="-299719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2pPr>
            <a:lvl3pPr indent="-29971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>
                <a:solidFill>
                  <a:schemeClr val="dk1"/>
                </a:solidFill>
              </a:defRPr>
            </a:lvl3pPr>
            <a:lvl4pPr indent="-29971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4pPr>
            <a:lvl5pPr indent="-299720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»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81" name="Google Shape;281;p34"/>
          <p:cNvSpPr txBox="1"/>
          <p:nvPr>
            <p:ph idx="2" type="body"/>
          </p:nvPr>
        </p:nvSpPr>
        <p:spPr>
          <a:xfrm>
            <a:off x="2286000" y="0"/>
            <a:ext cx="2286000" cy="514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228600" lIns="219450" spcFirstLastPara="1" rIns="228600" wrap="square" tIns="12435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dk1"/>
                </a:solidFill>
              </a:defRPr>
            </a:lvl1pPr>
            <a:lvl2pPr indent="-299719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2pPr>
            <a:lvl3pPr indent="-29971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>
                <a:solidFill>
                  <a:schemeClr val="dk1"/>
                </a:solidFill>
              </a:defRPr>
            </a:lvl3pPr>
            <a:lvl4pPr indent="-29971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4pPr>
            <a:lvl5pPr indent="-299720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»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82" name="Google Shape;282;p34"/>
          <p:cNvSpPr txBox="1"/>
          <p:nvPr>
            <p:ph idx="3" type="body"/>
          </p:nvPr>
        </p:nvSpPr>
        <p:spPr>
          <a:xfrm>
            <a:off x="4572000" y="0"/>
            <a:ext cx="2286000" cy="514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228600" lIns="219450" spcFirstLastPara="1" rIns="228600" wrap="square" tIns="12435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dk1"/>
                </a:solidFill>
              </a:defRPr>
            </a:lvl1pPr>
            <a:lvl2pPr indent="-299719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2pPr>
            <a:lvl3pPr indent="-29971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>
                <a:solidFill>
                  <a:schemeClr val="dk1"/>
                </a:solidFill>
              </a:defRPr>
            </a:lvl3pPr>
            <a:lvl4pPr indent="-29971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4pPr>
            <a:lvl5pPr indent="-299720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»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83" name="Google Shape;283;p34"/>
          <p:cNvSpPr txBox="1"/>
          <p:nvPr>
            <p:ph idx="4" type="body"/>
          </p:nvPr>
        </p:nvSpPr>
        <p:spPr>
          <a:xfrm>
            <a:off x="6858000" y="0"/>
            <a:ext cx="2286000" cy="5148000"/>
          </a:xfrm>
          <a:prstGeom prst="rect">
            <a:avLst/>
          </a:prstGeom>
          <a:solidFill>
            <a:srgbClr val="C1C7CD"/>
          </a:solidFill>
          <a:ln>
            <a:noFill/>
          </a:ln>
        </p:spPr>
        <p:txBody>
          <a:bodyPr anchorCtr="0" anchor="t" bIns="228600" lIns="219450" spcFirstLastPara="1" rIns="228600" wrap="square" tIns="12435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dk1"/>
                </a:solidFill>
              </a:defRPr>
            </a:lvl1pPr>
            <a:lvl2pPr indent="-299719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2pPr>
            <a:lvl3pPr indent="-29971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>
                <a:solidFill>
                  <a:schemeClr val="dk1"/>
                </a:solidFill>
              </a:defRPr>
            </a:lvl3pPr>
            <a:lvl4pPr indent="-29971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4pPr>
            <a:lvl5pPr indent="-299720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»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84" name="Google Shape;284;p34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85" name="Google Shape;285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1" y="128929"/>
            <a:ext cx="1126003" cy="3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4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BM sign off">
  <p:cSld name="1_IBM sign off">
    <p:bg>
      <p:bgPr>
        <a:solidFill>
          <a:schemeClr val="lt1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5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Qiskit logo" id="289" name="Google Shape;289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6004" y="1707750"/>
            <a:ext cx="1729996" cy="1729996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5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BM sign off">
  <p:cSld name="IBM sign off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6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IBM 8-bar logo" id="293" name="Google Shape;29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23196" y="2312885"/>
            <a:ext cx="1297608" cy="517732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6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7" name="Google Shape;297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8" name="Google Shape;29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(3 line)">
  <p:cSld name="Cover (3 line)">
    <p:bg>
      <p:bgPr>
        <a:solidFill>
          <a:srgbClr val="171717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BM Plex San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"/>
          <p:cNvSpPr txBox="1"/>
          <p:nvPr>
            <p:ph type="title"/>
          </p:nvPr>
        </p:nvSpPr>
        <p:spPr>
          <a:xfrm>
            <a:off x="210312" y="201168"/>
            <a:ext cx="41421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"/>
          <p:cNvSpPr txBox="1"/>
          <p:nvPr>
            <p:ph idx="1" type="body"/>
          </p:nvPr>
        </p:nvSpPr>
        <p:spPr>
          <a:xfrm>
            <a:off x="216662" y="1754892"/>
            <a:ext cx="41355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80" name="Google Shape;80;p5"/>
          <p:cNvSpPr txBox="1"/>
          <p:nvPr>
            <p:ph idx="2" type="body"/>
          </p:nvPr>
        </p:nvSpPr>
        <p:spPr>
          <a:xfrm>
            <a:off x="216661" y="2021302"/>
            <a:ext cx="41319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cxnSp>
        <p:nvCxnSpPr>
          <p:cNvPr id="81" name="Google Shape;81;p5"/>
          <p:cNvCxnSpPr/>
          <p:nvPr/>
        </p:nvCxnSpPr>
        <p:spPr>
          <a:xfrm>
            <a:off x="235892" y="1535662"/>
            <a:ext cx="5487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2" name="Google Shape;8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3" y="4659672"/>
            <a:ext cx="1125998" cy="350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 (1/2 - 1/2)">
  <p:cSld name="Title + 2 columns (1/2 - 1/2)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"/>
          <p:cNvSpPr txBox="1"/>
          <p:nvPr>
            <p:ph type="title"/>
          </p:nvPr>
        </p:nvSpPr>
        <p:spPr>
          <a:xfrm>
            <a:off x="210311" y="201168"/>
            <a:ext cx="64377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6"/>
          <p:cNvSpPr txBox="1"/>
          <p:nvPr>
            <p:ph idx="1" type="body"/>
          </p:nvPr>
        </p:nvSpPr>
        <p:spPr>
          <a:xfrm>
            <a:off x="4791456" y="1243584"/>
            <a:ext cx="41238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 sz="1400"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86" name="Google Shape;86;p6"/>
          <p:cNvSpPr txBox="1"/>
          <p:nvPr>
            <p:ph idx="2" type="body"/>
          </p:nvPr>
        </p:nvSpPr>
        <p:spPr>
          <a:xfrm>
            <a:off x="219456" y="1243584"/>
            <a:ext cx="41238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299720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120"/>
              <a:buChar char="»"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87" name="Google Shape;87;p6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8" name="Google Shape;88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3" y="129710"/>
            <a:ext cx="1125998" cy="35089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6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>
  <p:cSld name="Title + 1 colum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"/>
          <p:cNvSpPr txBox="1"/>
          <p:nvPr>
            <p:ph type="title"/>
          </p:nvPr>
        </p:nvSpPr>
        <p:spPr>
          <a:xfrm>
            <a:off x="210311" y="201168"/>
            <a:ext cx="64377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7"/>
          <p:cNvSpPr txBox="1"/>
          <p:nvPr>
            <p:ph idx="1" type="body"/>
          </p:nvPr>
        </p:nvSpPr>
        <p:spPr>
          <a:xfrm>
            <a:off x="219456" y="1243584"/>
            <a:ext cx="87054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93" name="Google Shape;93;p7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4" name="Google Shape;9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1" y="128929"/>
            <a:ext cx="1126003" cy="3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7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footer)">
  <p:cSld name="Blank (footer)">
    <p:bg>
      <p:bgPr>
        <a:solidFill>
          <a:schemeClr val="lt2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8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9" name="Google Shape;99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1" y="128929"/>
            <a:ext cx="1126003" cy="35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">
  <p:cSld name="Title + 1 column + image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"/>
          <p:cNvSpPr txBox="1"/>
          <p:nvPr>
            <p:ph type="title"/>
          </p:nvPr>
        </p:nvSpPr>
        <p:spPr>
          <a:xfrm>
            <a:off x="210312" y="201168"/>
            <a:ext cx="41421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" type="body"/>
          </p:nvPr>
        </p:nvSpPr>
        <p:spPr>
          <a:xfrm>
            <a:off x="219456" y="1243584"/>
            <a:ext cx="41238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03" name="Google Shape;103;p9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9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05" name="Google Shape;10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1" y="128929"/>
            <a:ext cx="1126003" cy="3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9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 + image">
  <p:cSld name="Title + 2 column + image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"/>
          <p:cNvSpPr txBox="1"/>
          <p:nvPr>
            <p:ph type="title"/>
          </p:nvPr>
        </p:nvSpPr>
        <p:spPr>
          <a:xfrm>
            <a:off x="210312" y="201168"/>
            <a:ext cx="41421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0"/>
          <p:cNvSpPr txBox="1"/>
          <p:nvPr>
            <p:ph idx="1" type="body"/>
          </p:nvPr>
        </p:nvSpPr>
        <p:spPr>
          <a:xfrm>
            <a:off x="219456" y="1243584"/>
            <a:ext cx="18378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10" name="Google Shape;110;p10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10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2" name="Google Shape;112;p10"/>
          <p:cNvSpPr txBox="1"/>
          <p:nvPr>
            <p:ph idx="3" type="body"/>
          </p:nvPr>
        </p:nvSpPr>
        <p:spPr>
          <a:xfrm>
            <a:off x="2505456" y="1243584"/>
            <a:ext cx="1837800" cy="3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pic>
        <p:nvPicPr>
          <p:cNvPr id="113" name="Google Shape;11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1" y="128929"/>
            <a:ext cx="1126003" cy="3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0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10312" y="201168"/>
            <a:ext cx="4142100" cy="42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20" u="none" cap="none" strike="noStrik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20" u="none" cap="none" strike="noStrik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20" u="none" cap="none" strike="noStrik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20" u="none" cap="none" strike="noStrik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20" u="none" cap="none" strike="noStrik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20" u="none" cap="none" strike="noStrik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20" u="none" cap="none" strike="noStrik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20" u="none" cap="none" strike="noStrik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91456" y="201168"/>
            <a:ext cx="4123800" cy="42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161616"/>
              </a:buClr>
              <a:buSzPts val="126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9719" lvl="1" marL="9144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NTR"/>
              <a:buChar char="–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9719" lvl="2" marL="13716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9719" lvl="3" marL="18288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9720" lvl="4" marL="22860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09181" lvl="5" marL="2743200" marR="0" rtl="0" algn="l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Clr>
                <a:schemeClr val="dk1"/>
              </a:buClr>
              <a:buSzPts val="1269"/>
              <a:buFont typeface="Arial"/>
              <a:buChar char="»"/>
              <a:defRPr b="0" i="0" sz="126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9181" lvl="6" marL="3200400" marR="0" rtl="0" algn="l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Clr>
                <a:schemeClr val="dk1"/>
              </a:buClr>
              <a:buSzPts val="1269"/>
              <a:buFont typeface="Arial"/>
              <a:buChar char="»"/>
              <a:defRPr b="0" i="0" sz="126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9181" lvl="7" marL="3657600" marR="0" rtl="0" algn="l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Clr>
                <a:schemeClr val="dk1"/>
              </a:buClr>
              <a:buSzPts val="1269"/>
              <a:buFont typeface="Arial"/>
              <a:buChar char="»"/>
              <a:defRPr b="0" i="0" sz="126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9181" lvl="8" marL="4114800" marR="0" rtl="0" algn="l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Clr>
                <a:schemeClr val="dk1"/>
              </a:buClr>
              <a:buSzPts val="1269"/>
              <a:buFont typeface="Arial"/>
              <a:buChar char="»"/>
              <a:defRPr b="0" i="0" sz="126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BM Plex Sans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descr="Outside edge tick marks for alignment" id="10" name="Google Shape;10;p1"/>
          <p:cNvGrpSpPr/>
          <p:nvPr/>
        </p:nvGrpSpPr>
        <p:grpSpPr>
          <a:xfrm>
            <a:off x="-110170" y="-110490"/>
            <a:ext cx="9364280" cy="5364480"/>
            <a:chOff x="-109790" y="-110490"/>
            <a:chExt cx="9364280" cy="5364480"/>
          </a:xfrm>
        </p:grpSpPr>
        <p:grpSp>
          <p:nvGrpSpPr>
            <p:cNvPr id="11" name="Google Shape;11;p1"/>
            <p:cNvGrpSpPr/>
            <p:nvPr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12" name="Google Shape;12;p1"/>
              <p:cNvCxnSpPr/>
              <p:nvPr/>
            </p:nvCxnSpPr>
            <p:spPr>
              <a:xfrm rot="-5400000">
                <a:off x="152400" y="-762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" name="Google Shape;13;p1"/>
              <p:cNvCxnSpPr/>
              <p:nvPr/>
            </p:nvCxnSpPr>
            <p:spPr>
              <a:xfrm rot="-5400000">
                <a:off x="1981200" y="-762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" name="Google Shape;14;p1"/>
              <p:cNvCxnSpPr/>
              <p:nvPr/>
            </p:nvCxnSpPr>
            <p:spPr>
              <a:xfrm rot="-5400000">
                <a:off x="2209800" y="-762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" name="Google Shape;15;p1"/>
              <p:cNvCxnSpPr/>
              <p:nvPr/>
            </p:nvCxnSpPr>
            <p:spPr>
              <a:xfrm rot="-5400000">
                <a:off x="2438400" y="-762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" name="Google Shape;16;p1"/>
              <p:cNvCxnSpPr/>
              <p:nvPr/>
            </p:nvCxnSpPr>
            <p:spPr>
              <a:xfrm rot="-5400000">
                <a:off x="4267200" y="-762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" name="Google Shape;17;p1"/>
              <p:cNvCxnSpPr/>
              <p:nvPr/>
            </p:nvCxnSpPr>
            <p:spPr>
              <a:xfrm rot="-5400000">
                <a:off x="4495800" y="-762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" name="Google Shape;18;p1"/>
              <p:cNvCxnSpPr/>
              <p:nvPr/>
            </p:nvCxnSpPr>
            <p:spPr>
              <a:xfrm rot="-5400000">
                <a:off x="4724400" y="-762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" name="Google Shape;19;p1"/>
              <p:cNvCxnSpPr/>
              <p:nvPr/>
            </p:nvCxnSpPr>
            <p:spPr>
              <a:xfrm rot="-5400000">
                <a:off x="6553200" y="-762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" name="Google Shape;20;p1"/>
              <p:cNvCxnSpPr/>
              <p:nvPr/>
            </p:nvCxnSpPr>
            <p:spPr>
              <a:xfrm rot="-5400000">
                <a:off x="6781800" y="-762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" name="Google Shape;21;p1"/>
              <p:cNvCxnSpPr/>
              <p:nvPr/>
            </p:nvCxnSpPr>
            <p:spPr>
              <a:xfrm rot="-5400000">
                <a:off x="7010400" y="-762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" name="Google Shape;22;p1"/>
              <p:cNvCxnSpPr/>
              <p:nvPr/>
            </p:nvCxnSpPr>
            <p:spPr>
              <a:xfrm rot="-5400000">
                <a:off x="8839132" y="-762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3" name="Google Shape;23;p1"/>
            <p:cNvGrpSpPr/>
            <p:nvPr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24" name="Google Shape;24;p1"/>
              <p:cNvCxnSpPr/>
              <p:nvPr/>
            </p:nvCxnSpPr>
            <p:spPr>
              <a:xfrm rot="-5400000">
                <a:off x="152400" y="52197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" name="Google Shape;25;p1"/>
              <p:cNvCxnSpPr/>
              <p:nvPr/>
            </p:nvCxnSpPr>
            <p:spPr>
              <a:xfrm rot="-5400000">
                <a:off x="1981200" y="52197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6" name="Google Shape;26;p1"/>
              <p:cNvCxnSpPr/>
              <p:nvPr/>
            </p:nvCxnSpPr>
            <p:spPr>
              <a:xfrm rot="-5400000">
                <a:off x="2209800" y="52197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7" name="Google Shape;27;p1"/>
              <p:cNvCxnSpPr/>
              <p:nvPr/>
            </p:nvCxnSpPr>
            <p:spPr>
              <a:xfrm rot="-5400000">
                <a:off x="2438400" y="52197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8" name="Google Shape;28;p1"/>
              <p:cNvCxnSpPr/>
              <p:nvPr/>
            </p:nvCxnSpPr>
            <p:spPr>
              <a:xfrm rot="-5400000">
                <a:off x="4267200" y="52197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9" name="Google Shape;29;p1"/>
              <p:cNvCxnSpPr/>
              <p:nvPr/>
            </p:nvCxnSpPr>
            <p:spPr>
              <a:xfrm rot="-5400000">
                <a:off x="4495800" y="52197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" name="Google Shape;30;p1"/>
              <p:cNvCxnSpPr/>
              <p:nvPr/>
            </p:nvCxnSpPr>
            <p:spPr>
              <a:xfrm rot="-5400000">
                <a:off x="4724400" y="52197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" name="Google Shape;31;p1"/>
              <p:cNvCxnSpPr/>
              <p:nvPr/>
            </p:nvCxnSpPr>
            <p:spPr>
              <a:xfrm rot="-5400000">
                <a:off x="6553200" y="52197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" name="Google Shape;32;p1"/>
              <p:cNvCxnSpPr/>
              <p:nvPr/>
            </p:nvCxnSpPr>
            <p:spPr>
              <a:xfrm rot="-5400000">
                <a:off x="6781800" y="52197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" name="Google Shape;33;p1"/>
              <p:cNvCxnSpPr/>
              <p:nvPr/>
            </p:nvCxnSpPr>
            <p:spPr>
              <a:xfrm rot="-5400000">
                <a:off x="7010400" y="52197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4" name="Google Shape;34;p1"/>
              <p:cNvCxnSpPr/>
              <p:nvPr/>
            </p:nvCxnSpPr>
            <p:spPr>
              <a:xfrm rot="-5400000">
                <a:off x="8839132" y="52197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35" name="Google Shape;35;p1"/>
            <p:cNvGrpSpPr/>
            <p:nvPr/>
          </p:nvGrpSpPr>
          <p:grpSpPr>
            <a:xfrm>
              <a:off x="-109790" y="237744"/>
              <a:ext cx="91500" cy="4664456"/>
              <a:chOff x="-109790" y="237744"/>
              <a:chExt cx="91500" cy="4664456"/>
            </a:xfrm>
          </p:grpSpPr>
          <p:cxnSp>
            <p:nvCxnSpPr>
              <p:cNvPr id="36" name="Google Shape;36;p1"/>
              <p:cNvCxnSpPr/>
              <p:nvPr/>
            </p:nvCxnSpPr>
            <p:spPr>
              <a:xfrm rot="10800000">
                <a:off x="-109790" y="653796"/>
                <a:ext cx="91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" name="Google Shape;37;p1"/>
              <p:cNvCxnSpPr/>
              <p:nvPr/>
            </p:nvCxnSpPr>
            <p:spPr>
              <a:xfrm rot="10800000">
                <a:off x="-109790" y="1289304"/>
                <a:ext cx="91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8" name="Google Shape;38;p1"/>
              <p:cNvCxnSpPr/>
              <p:nvPr/>
            </p:nvCxnSpPr>
            <p:spPr>
              <a:xfrm rot="10800000">
                <a:off x="-109790" y="1929384"/>
                <a:ext cx="91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" name="Google Shape;39;p1"/>
              <p:cNvCxnSpPr/>
              <p:nvPr/>
            </p:nvCxnSpPr>
            <p:spPr>
              <a:xfrm rot="10800000">
                <a:off x="-109790" y="2570990"/>
                <a:ext cx="91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" name="Google Shape;40;p1"/>
              <p:cNvCxnSpPr/>
              <p:nvPr/>
            </p:nvCxnSpPr>
            <p:spPr>
              <a:xfrm rot="10800000">
                <a:off x="-109790" y="3209544"/>
                <a:ext cx="91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" name="Google Shape;41;p1"/>
              <p:cNvCxnSpPr/>
              <p:nvPr/>
            </p:nvCxnSpPr>
            <p:spPr>
              <a:xfrm rot="10800000">
                <a:off x="-109790" y="3849624"/>
                <a:ext cx="91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2" name="Google Shape;42;p1"/>
              <p:cNvCxnSpPr/>
              <p:nvPr/>
            </p:nvCxnSpPr>
            <p:spPr>
              <a:xfrm rot="10800000">
                <a:off x="-109790" y="4494276"/>
                <a:ext cx="91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3" name="Google Shape;43;p1"/>
              <p:cNvCxnSpPr/>
              <p:nvPr/>
            </p:nvCxnSpPr>
            <p:spPr>
              <a:xfrm rot="10800000">
                <a:off x="-109790" y="237744"/>
                <a:ext cx="91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4" name="Google Shape;44;p1"/>
              <p:cNvCxnSpPr/>
              <p:nvPr/>
            </p:nvCxnSpPr>
            <p:spPr>
              <a:xfrm rot="10800000">
                <a:off x="-109790" y="4902200"/>
                <a:ext cx="91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45" name="Google Shape;45;p1"/>
            <p:cNvGrpSpPr/>
            <p:nvPr/>
          </p:nvGrpSpPr>
          <p:grpSpPr>
            <a:xfrm>
              <a:off x="9162990" y="237744"/>
              <a:ext cx="91500" cy="4663440"/>
              <a:chOff x="-109790" y="231394"/>
              <a:chExt cx="91500" cy="4663440"/>
            </a:xfrm>
          </p:grpSpPr>
          <p:cxnSp>
            <p:nvCxnSpPr>
              <p:cNvPr id="46" name="Google Shape;46;p1"/>
              <p:cNvCxnSpPr/>
              <p:nvPr/>
            </p:nvCxnSpPr>
            <p:spPr>
              <a:xfrm rot="10800000">
                <a:off x="-109790" y="647446"/>
                <a:ext cx="91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7" name="Google Shape;47;p1"/>
              <p:cNvCxnSpPr/>
              <p:nvPr/>
            </p:nvCxnSpPr>
            <p:spPr>
              <a:xfrm rot="10800000">
                <a:off x="-109790" y="1282954"/>
                <a:ext cx="91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8" name="Google Shape;48;p1"/>
              <p:cNvCxnSpPr/>
              <p:nvPr/>
            </p:nvCxnSpPr>
            <p:spPr>
              <a:xfrm rot="10800000">
                <a:off x="-109790" y="1923034"/>
                <a:ext cx="91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" name="Google Shape;49;p1"/>
              <p:cNvCxnSpPr/>
              <p:nvPr/>
            </p:nvCxnSpPr>
            <p:spPr>
              <a:xfrm rot="10800000">
                <a:off x="-109790" y="2563114"/>
                <a:ext cx="91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" name="Google Shape;50;p1"/>
              <p:cNvCxnSpPr/>
              <p:nvPr/>
            </p:nvCxnSpPr>
            <p:spPr>
              <a:xfrm rot="10800000">
                <a:off x="-109790" y="3203194"/>
                <a:ext cx="91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" name="Google Shape;51;p1"/>
              <p:cNvCxnSpPr/>
              <p:nvPr/>
            </p:nvCxnSpPr>
            <p:spPr>
              <a:xfrm rot="10800000">
                <a:off x="-109790" y="3843274"/>
                <a:ext cx="91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" name="Google Shape;52;p1"/>
              <p:cNvCxnSpPr/>
              <p:nvPr/>
            </p:nvCxnSpPr>
            <p:spPr>
              <a:xfrm rot="10800000">
                <a:off x="-109790" y="4487926"/>
                <a:ext cx="91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" name="Google Shape;53;p1"/>
              <p:cNvCxnSpPr/>
              <p:nvPr/>
            </p:nvCxnSpPr>
            <p:spPr>
              <a:xfrm rot="10800000">
                <a:off x="-109790" y="231394"/>
                <a:ext cx="91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" name="Google Shape;54;p1"/>
              <p:cNvCxnSpPr/>
              <p:nvPr/>
            </p:nvCxnSpPr>
            <p:spPr>
              <a:xfrm rot="10800000">
                <a:off x="-109790" y="4894834"/>
                <a:ext cx="91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6" orient="horz" pos="812">
          <p15:clr>
            <a:srgbClr val="F26B43"/>
          </p15:clr>
        </p15:guide>
        <p15:guide id="17" orient="horz" pos="1620">
          <p15:clr>
            <a:srgbClr val="F26B43"/>
          </p15:clr>
        </p15:guide>
        <p15:guide id="18" orient="horz" pos="1216">
          <p15:clr>
            <a:srgbClr val="F26B43"/>
          </p15:clr>
        </p15:guide>
        <p15:guide id="19" orient="horz" pos="2022">
          <p15:clr>
            <a:srgbClr val="F26B43"/>
          </p15:clr>
        </p15:guide>
        <p15:guide id="20" orient="horz" pos="242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jpg"/><Relationship Id="rId4" Type="http://schemas.openxmlformats.org/officeDocument/2006/relationships/image" Target="../media/image35.jpg"/><Relationship Id="rId5" Type="http://schemas.openxmlformats.org/officeDocument/2006/relationships/image" Target="../media/image28.jpg"/><Relationship Id="rId6" Type="http://schemas.openxmlformats.org/officeDocument/2006/relationships/image" Target="../media/image3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39.png"/><Relationship Id="rId9" Type="http://schemas.openxmlformats.org/officeDocument/2006/relationships/hyperlink" Target="https://github.com/jvscursulim/tdc_talk" TargetMode="External"/><Relationship Id="rId5" Type="http://schemas.openxmlformats.org/officeDocument/2006/relationships/hyperlink" Target="https://www.linkedin.com/in/jvscursulim/" TargetMode="External"/><Relationship Id="rId6" Type="http://schemas.openxmlformats.org/officeDocument/2006/relationships/image" Target="../media/image30.png"/><Relationship Id="rId7" Type="http://schemas.openxmlformats.org/officeDocument/2006/relationships/image" Target="../media/image38.png"/><Relationship Id="rId8" Type="http://schemas.openxmlformats.org/officeDocument/2006/relationships/hyperlink" Target="https://github.com/jvscursuli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hyperlink" Target="https://qiskit.org/" TargetMode="External"/><Relationship Id="rId5" Type="http://schemas.openxmlformats.org/officeDocument/2006/relationships/hyperlink" Target="https://github.com/Qiskit/qiskit" TargetMode="External"/><Relationship Id="rId6" Type="http://schemas.openxmlformats.org/officeDocument/2006/relationships/hyperlink" Target="https://qiskit.org/textbook/preface.html" TargetMode="External"/><Relationship Id="rId7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7.jpg"/><Relationship Id="rId4" Type="http://schemas.openxmlformats.org/officeDocument/2006/relationships/image" Target="../media/image19.jpg"/><Relationship Id="rId5" Type="http://schemas.openxmlformats.org/officeDocument/2006/relationships/hyperlink" Target="https://catonmat.net/ftp/simulating-physics-with-computers-richard-feynman.pdf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2.jpg"/><Relationship Id="rId9" Type="http://schemas.openxmlformats.org/officeDocument/2006/relationships/image" Target="../media/image22.jpg"/><Relationship Id="rId5" Type="http://schemas.openxmlformats.org/officeDocument/2006/relationships/image" Target="../media/image8.jpg"/><Relationship Id="rId6" Type="http://schemas.openxmlformats.org/officeDocument/2006/relationships/image" Target="../media/image20.jpg"/><Relationship Id="rId7" Type="http://schemas.openxmlformats.org/officeDocument/2006/relationships/image" Target="../media/image5.jpg"/><Relationship Id="rId8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15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jpg"/><Relationship Id="rId4" Type="http://schemas.openxmlformats.org/officeDocument/2006/relationships/image" Target="../media/image25.jpg"/><Relationship Id="rId5" Type="http://schemas.openxmlformats.org/officeDocument/2006/relationships/image" Target="../media/image23.png"/><Relationship Id="rId6" Type="http://schemas.openxmlformats.org/officeDocument/2006/relationships/hyperlink" Target="https://arxiv.org/abs/quant-ph/9605043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0.jpg"/><Relationship Id="rId4" Type="http://schemas.openxmlformats.org/officeDocument/2006/relationships/image" Target="../media/image29.jpg"/><Relationship Id="rId5" Type="http://schemas.openxmlformats.org/officeDocument/2006/relationships/image" Target="../media/image36.jpg"/><Relationship Id="rId6" Type="http://schemas.openxmlformats.org/officeDocument/2006/relationships/image" Target="../media/image4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arxiv.org/abs/0708.1879" TargetMode="External"/><Relationship Id="rId4" Type="http://schemas.openxmlformats.org/officeDocument/2006/relationships/image" Target="../media/image26.jpg"/><Relationship Id="rId5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2.png"/><Relationship Id="rId4" Type="http://schemas.openxmlformats.org/officeDocument/2006/relationships/image" Target="../media/image3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1350">
              <a:solidFill>
                <a:srgbClr val="555555"/>
              </a:solidFill>
              <a:highlight>
                <a:srgbClr val="F8F8F8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2"/>
                </a:solidFill>
              </a:rPr>
              <a:t>Aplicando o algoritmo de Grover e qRAM para resolver o puzzle game lights out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04" name="Google Shape;304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rPr lang="pt-BR"/>
              <a:t>Palestrante: José Victor Soares Scursulim</a:t>
            </a:r>
            <a:endParaRPr/>
          </a:p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rPr lang="pt-BR"/>
              <a:t>Mestre em Física | IBM Qiskit Advocate | Certified Qiskit Developer</a:t>
            </a:r>
            <a:endParaRPr/>
          </a:p>
        </p:txBody>
      </p:sp>
      <p:pic>
        <p:nvPicPr>
          <p:cNvPr id="305" name="Google Shape;30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75" y="4135825"/>
            <a:ext cx="747975" cy="71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3000" y="3919538"/>
            <a:ext cx="2599311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8"/>
          <p:cNvSpPr txBox="1"/>
          <p:nvPr/>
        </p:nvSpPr>
        <p:spPr>
          <a:xfrm>
            <a:off x="5065450" y="3207850"/>
            <a:ext cx="449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349" y="43125"/>
            <a:ext cx="2328974" cy="188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576" y="1930400"/>
            <a:ext cx="2212525" cy="322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7599" y="760625"/>
            <a:ext cx="3137801" cy="378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5087" y="501550"/>
            <a:ext cx="2776625" cy="404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8"/>
          <p:cNvSpPr txBox="1"/>
          <p:nvPr/>
        </p:nvSpPr>
        <p:spPr>
          <a:xfrm>
            <a:off x="105975" y="106250"/>
            <a:ext cx="66375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Contato</a:t>
            </a:r>
            <a:endParaRPr sz="4100">
              <a:solidFill>
                <a:schemeClr val="accen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00" name="Google Shape;40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400" y="1999050"/>
            <a:ext cx="1169600" cy="11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2375" y="1999050"/>
            <a:ext cx="1169600" cy="11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8"/>
          <p:cNvSpPr txBox="1"/>
          <p:nvPr/>
        </p:nvSpPr>
        <p:spPr>
          <a:xfrm>
            <a:off x="64725" y="3275350"/>
            <a:ext cx="357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5"/>
              </a:rPr>
              <a:t>https://www.linkedin.com/in/jvscursulim/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03" name="Google Shape;403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5313" y="1919475"/>
            <a:ext cx="2362199" cy="13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84100" y="1986950"/>
            <a:ext cx="1169600" cy="11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8"/>
          <p:cNvSpPr txBox="1"/>
          <p:nvPr/>
        </p:nvSpPr>
        <p:spPr>
          <a:xfrm>
            <a:off x="5689850" y="3447900"/>
            <a:ext cx="318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8"/>
              </a:rPr>
              <a:t>https://github.com/jvscursulim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6" name="Google Shape;406;p48"/>
          <p:cNvSpPr txBox="1"/>
          <p:nvPr/>
        </p:nvSpPr>
        <p:spPr>
          <a:xfrm>
            <a:off x="5210075" y="3848088"/>
            <a:ext cx="384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9"/>
              </a:rPr>
              <a:t>https://github.com/jvscursulim/tdc_talk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600" y="87887"/>
            <a:ext cx="3683600" cy="207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9"/>
          <p:cNvSpPr txBox="1"/>
          <p:nvPr/>
        </p:nvSpPr>
        <p:spPr>
          <a:xfrm>
            <a:off x="4206900" y="780500"/>
            <a:ext cx="4519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O Qiskit é uma SDK open-source para trabalhar com computadores quânticos ao nível de pulsos, circuitos e aplicações modulares. O Qiskit é o elemento principal para usar os computadores quânticos da IBM via nuvem.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4" name="Google Shape;314;p39"/>
          <p:cNvSpPr txBox="1"/>
          <p:nvPr/>
        </p:nvSpPr>
        <p:spPr>
          <a:xfrm>
            <a:off x="215600" y="2461263"/>
            <a:ext cx="863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Se você programa em Python, você está a um </a:t>
            </a:r>
            <a:r>
              <a:rPr b="1" lang="pt-BR">
                <a:latin typeface="IBM Plex Sans"/>
                <a:ea typeface="IBM Plex Sans"/>
                <a:cs typeface="IBM Plex Sans"/>
                <a:sym typeface="IBM Plex Sans"/>
              </a:rPr>
              <a:t>pip install qiskit </a:t>
            </a: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de distância dos seus primeiros passos na computação quântica.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5" name="Google Shape;315;p39"/>
          <p:cNvSpPr txBox="1"/>
          <p:nvPr/>
        </p:nvSpPr>
        <p:spPr>
          <a:xfrm>
            <a:off x="304400" y="3168825"/>
            <a:ext cx="4433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Links importantes: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Página principal: </a:t>
            </a:r>
            <a:r>
              <a:rPr lang="pt-BR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4"/>
              </a:rPr>
              <a:t>https://qiskit.org/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GitHub: </a:t>
            </a:r>
            <a:r>
              <a:rPr lang="pt-BR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5"/>
              </a:rPr>
              <a:t>https://github.com/Qiskit/qiskit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Livro texto: </a:t>
            </a:r>
            <a:r>
              <a:rPr lang="pt-BR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6"/>
              </a:rPr>
              <a:t>https://qiskit.org/textbook/preface.html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16" name="Google Shape;316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46600" y="2967175"/>
            <a:ext cx="1761838" cy="1761838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9"/>
          <p:cNvSpPr txBox="1"/>
          <p:nvPr/>
        </p:nvSpPr>
        <p:spPr>
          <a:xfrm>
            <a:off x="6798150" y="3192250"/>
            <a:ext cx="1888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QR Code que leva a um vídeo meu explicando como dar os primeiros passos no Qiskit.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/>
          <p:nvPr>
            <p:ph idx="3" type="body"/>
          </p:nvPr>
        </p:nvSpPr>
        <p:spPr>
          <a:xfrm>
            <a:off x="219456" y="173736"/>
            <a:ext cx="1892700" cy="8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pt-BR"/>
              <a:t>1. </a:t>
            </a:r>
            <a:r>
              <a:rPr lang="pt-BR"/>
              <a:t>Introdução</a:t>
            </a:r>
            <a:endParaRPr/>
          </a:p>
        </p:txBody>
      </p:sp>
      <p:pic>
        <p:nvPicPr>
          <p:cNvPr id="323" name="Google Shape;3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02" y="621711"/>
            <a:ext cx="2415126" cy="3330739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0"/>
          <p:cNvSpPr txBox="1"/>
          <p:nvPr/>
        </p:nvSpPr>
        <p:spPr>
          <a:xfrm>
            <a:off x="130363" y="4026575"/>
            <a:ext cx="24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Richard Feynman</a:t>
            </a:r>
            <a:endParaRPr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5" name="Google Shape;325;p40"/>
          <p:cNvSpPr/>
          <p:nvPr/>
        </p:nvSpPr>
        <p:spPr>
          <a:xfrm>
            <a:off x="2750550" y="173725"/>
            <a:ext cx="3642900" cy="1020600"/>
          </a:xfrm>
          <a:prstGeom prst="wedgeRoundRectCallout">
            <a:avLst>
              <a:gd fmla="val -75798" name="adj1"/>
              <a:gd fmla="val 64514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300">
                <a:solidFill>
                  <a:srgbClr val="21212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“Nature isn't classical, dammit, and if you want to make a simulation of nature, you'd better make it quantum mechanical, and by golly it's a wonderful problem, because it doesn't look so easy.”</a:t>
            </a:r>
            <a:endParaRPr sz="13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26" name="Google Shape;32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6975" y="1289050"/>
            <a:ext cx="5623734" cy="37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0"/>
          <p:cNvSpPr txBox="1"/>
          <p:nvPr/>
        </p:nvSpPr>
        <p:spPr>
          <a:xfrm>
            <a:off x="219450" y="4396150"/>
            <a:ext cx="2020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ighlight>
                  <a:schemeClr val="lt2"/>
                </a:highlight>
                <a:latin typeface="IBM Plex Sans"/>
                <a:ea typeface="IBM Plex Sans"/>
                <a:cs typeface="IBM Plex Sans"/>
                <a:sym typeface="IBM Plex Sans"/>
                <a:hlinkClick r:id="rId5"/>
              </a:rPr>
              <a:t>https://catonmat.net/ftp/simulating-physics-with-computers-richard-feynman.pdf</a:t>
            </a:r>
            <a:endParaRPr sz="1100">
              <a:solidFill>
                <a:schemeClr val="lt2"/>
              </a:solidFill>
              <a:highlight>
                <a:schemeClr val="lt2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99" y="83250"/>
            <a:ext cx="2528175" cy="176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959" y="2078249"/>
            <a:ext cx="3345571" cy="8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1"/>
          <p:cNvSpPr txBox="1"/>
          <p:nvPr/>
        </p:nvSpPr>
        <p:spPr>
          <a:xfrm>
            <a:off x="2961925" y="194750"/>
            <a:ext cx="2747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bit - clássico: 0 ou 1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qubit - quântico: 0 e 1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35" name="Google Shape;33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203" y="2868024"/>
            <a:ext cx="3113076" cy="222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24264" y="1026050"/>
            <a:ext cx="2096700" cy="209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57100" y="2919450"/>
            <a:ext cx="2203875" cy="220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00701" y="390099"/>
            <a:ext cx="20574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93325" y="2343249"/>
            <a:ext cx="2661075" cy="266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2"/>
          <p:cNvSpPr txBox="1"/>
          <p:nvPr/>
        </p:nvSpPr>
        <p:spPr>
          <a:xfrm>
            <a:off x="228600" y="192100"/>
            <a:ext cx="7356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A computação quântica é intrinsecamente probabilística, e explora as seguintes propriedades da física quântica para obter vantagem computacional em relação ao paradigma clássico: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●"/>
            </a:pP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Superposição de estados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●"/>
            </a:pP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Emaranhamento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●"/>
            </a:pP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Fases relativas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●"/>
            </a:pP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Interferência de amplitudes de probabilidade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45" name="Google Shape;34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413500"/>
            <a:ext cx="4373248" cy="190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6175" y="829464"/>
            <a:ext cx="4142750" cy="1472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8248" y="2301972"/>
            <a:ext cx="3382304" cy="2536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3"/>
          <p:cNvSpPr txBox="1"/>
          <p:nvPr>
            <p:ph idx="3" type="body"/>
          </p:nvPr>
        </p:nvSpPr>
        <p:spPr>
          <a:xfrm>
            <a:off x="219456" y="173736"/>
            <a:ext cx="1892700" cy="8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pt-BR"/>
              <a:t>2. Algoritmo de Grover</a:t>
            </a:r>
            <a:endParaRPr/>
          </a:p>
        </p:txBody>
      </p:sp>
      <p:pic>
        <p:nvPicPr>
          <p:cNvPr id="353" name="Google Shape;35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738" y="1106525"/>
            <a:ext cx="1964125" cy="16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3"/>
          <p:cNvSpPr txBox="1"/>
          <p:nvPr/>
        </p:nvSpPr>
        <p:spPr>
          <a:xfrm>
            <a:off x="183750" y="2907075"/>
            <a:ext cx="189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Lov Grover</a:t>
            </a:r>
            <a:endParaRPr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55" name="Google Shape;355;p43"/>
          <p:cNvSpPr txBox="1"/>
          <p:nvPr/>
        </p:nvSpPr>
        <p:spPr>
          <a:xfrm>
            <a:off x="2390350" y="41750"/>
            <a:ext cx="5321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O algoritmo de Grover foi proposto em 1996 e com ele demonstrou-se que a computação quântica resolveria de forma mais eficiente o problema de buscas em base de dados não </a:t>
            </a: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estruturados.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56" name="Google Shape;356;p43"/>
          <p:cNvSpPr txBox="1"/>
          <p:nvPr/>
        </p:nvSpPr>
        <p:spPr>
          <a:xfrm>
            <a:off x="2457750" y="1289050"/>
            <a:ext cx="332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Complexidade computacional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Clássico: O(N) vs Quântico: O(sqrt(N))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57" name="Google Shape;35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4600" y="2138275"/>
            <a:ext cx="3071874" cy="20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0825" y="2649321"/>
            <a:ext cx="3428475" cy="91570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3"/>
          <p:cNvSpPr txBox="1"/>
          <p:nvPr/>
        </p:nvSpPr>
        <p:spPr>
          <a:xfrm>
            <a:off x="5916200" y="1006850"/>
            <a:ext cx="29502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Aplicações: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●"/>
            </a:pP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Buscas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●"/>
            </a:pP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Problemas de otimização do tipo satisfatibilidade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●"/>
            </a:pP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Sistemas de equações lineares em módulo 2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●"/>
            </a:pP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Outras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0" name="Google Shape;360;p43"/>
          <p:cNvSpPr txBox="1"/>
          <p:nvPr/>
        </p:nvSpPr>
        <p:spPr>
          <a:xfrm>
            <a:off x="0" y="3357875"/>
            <a:ext cx="228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ighlight>
                  <a:schemeClr val="lt2"/>
                </a:highlight>
                <a:latin typeface="IBM Plex Sans"/>
                <a:ea typeface="IBM Plex Sans"/>
                <a:cs typeface="IBM Plex Sans"/>
                <a:sym typeface="IBM Plex Sans"/>
                <a:hlinkClick r:id="rId6"/>
              </a:rPr>
              <a:t>https://arxiv.org/abs/quant-ph/9605043</a:t>
            </a:r>
            <a:endParaRPr sz="1100">
              <a:solidFill>
                <a:schemeClr val="lt2"/>
              </a:solidFill>
              <a:highlight>
                <a:schemeClr val="lt2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000" y="136775"/>
            <a:ext cx="5227126" cy="209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5425" y="564025"/>
            <a:ext cx="3562350" cy="17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000" y="2571750"/>
            <a:ext cx="4151777" cy="20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33177" y="2528825"/>
            <a:ext cx="4558423" cy="2223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5"/>
          <p:cNvSpPr txBox="1"/>
          <p:nvPr>
            <p:ph idx="3" type="body"/>
          </p:nvPr>
        </p:nvSpPr>
        <p:spPr>
          <a:xfrm>
            <a:off x="219456" y="173736"/>
            <a:ext cx="1892700" cy="8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pt-BR"/>
              <a:t>3. qRAM</a:t>
            </a:r>
            <a:endParaRPr/>
          </a:p>
        </p:txBody>
      </p:sp>
      <p:sp>
        <p:nvSpPr>
          <p:cNvPr id="374" name="Google Shape;374;p45"/>
          <p:cNvSpPr txBox="1"/>
          <p:nvPr>
            <p:ph idx="4" type="body"/>
          </p:nvPr>
        </p:nvSpPr>
        <p:spPr>
          <a:xfrm>
            <a:off x="104400" y="3209925"/>
            <a:ext cx="2122800" cy="29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ighlight>
                  <a:schemeClr val="lt2"/>
                </a:highlight>
                <a:hlinkClick r:id="rId3"/>
              </a:rPr>
              <a:t>https://arxiv.org/abs/0708.1879</a:t>
            </a:r>
            <a:endParaRPr sz="1100">
              <a:highlight>
                <a:schemeClr val="lt2"/>
              </a:highlight>
            </a:endParaRPr>
          </a:p>
        </p:txBody>
      </p:sp>
      <p:pic>
        <p:nvPicPr>
          <p:cNvPr id="375" name="Google Shape;37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53" y="558125"/>
            <a:ext cx="3254374" cy="217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7325" y="2714596"/>
            <a:ext cx="5122093" cy="2267016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5"/>
          <p:cNvSpPr txBox="1"/>
          <p:nvPr/>
        </p:nvSpPr>
        <p:spPr>
          <a:xfrm>
            <a:off x="109275" y="2856625"/>
            <a:ext cx="212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Seth Lloyd</a:t>
            </a:r>
            <a:endParaRPr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8" name="Google Shape;378;p45"/>
          <p:cNvSpPr txBox="1"/>
          <p:nvPr/>
        </p:nvSpPr>
        <p:spPr>
          <a:xfrm>
            <a:off x="3512325" y="588625"/>
            <a:ext cx="5087100" cy="24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250">
                <a:solidFill>
                  <a:schemeClr val="dk1"/>
                </a:solidFill>
                <a:highlight>
                  <a:schemeClr val="lt2"/>
                </a:highlight>
                <a:latin typeface="IBM Plex Sans"/>
                <a:ea typeface="IBM Plex Sans"/>
                <a:cs typeface="IBM Plex Sans"/>
                <a:sym typeface="IBM Plex Sans"/>
              </a:rPr>
              <a:t>Em 2008, Vittorio Giovannetti, Seth Lloyd e Lorenzo Maccone publicaram um paper onde propuseram uma memória de acesso aleatório quântica, a qRAM. Este tipo de memória faz uso de qubits para endereçar superposições quânticas em células de memória, para </a:t>
            </a:r>
            <a:r>
              <a:rPr b="1" lang="pt-BR" sz="1250">
                <a:solidFill>
                  <a:schemeClr val="dk1"/>
                </a:solidFill>
                <a:highlight>
                  <a:schemeClr val="lt2"/>
                </a:highlight>
                <a:latin typeface="IBM Plex Sans"/>
                <a:ea typeface="IBM Plex Sans"/>
                <a:cs typeface="IBM Plex Sans"/>
                <a:sym typeface="IBM Plex Sans"/>
              </a:rPr>
              <a:t>n</a:t>
            </a:r>
            <a:r>
              <a:rPr lang="pt-BR" sz="1250">
                <a:solidFill>
                  <a:schemeClr val="dk1"/>
                </a:solidFill>
                <a:highlight>
                  <a:schemeClr val="lt2"/>
                </a:highlight>
                <a:latin typeface="IBM Plex Sans"/>
                <a:ea typeface="IBM Plex Sans"/>
                <a:cs typeface="IBM Plex Sans"/>
                <a:sym typeface="IBM Plex Sans"/>
              </a:rPr>
              <a:t> qubits podemos endereçar </a:t>
            </a:r>
            <a:r>
              <a:rPr b="1" lang="pt-BR" sz="1250">
                <a:solidFill>
                  <a:schemeClr val="dk1"/>
                </a:solidFill>
                <a:highlight>
                  <a:schemeClr val="lt2"/>
                </a:highlight>
                <a:latin typeface="IBM Plex Sans"/>
                <a:ea typeface="IBM Plex Sans"/>
                <a:cs typeface="IBM Plex Sans"/>
                <a:sym typeface="IBM Plex Sans"/>
              </a:rPr>
              <a:t>2^n</a:t>
            </a:r>
            <a:r>
              <a:rPr lang="pt-BR" sz="1250">
                <a:solidFill>
                  <a:schemeClr val="dk1"/>
                </a:solidFill>
                <a:highlight>
                  <a:schemeClr val="lt2"/>
                </a:highlight>
                <a:latin typeface="IBM Plex Sans"/>
                <a:ea typeface="IBM Plex Sans"/>
                <a:cs typeface="IBM Plex Sans"/>
                <a:sym typeface="IBM Plex Sans"/>
              </a:rPr>
              <a:t> superposições. Espera-se que a qRAM possa acelerar tarefas como reconhecimento de padrões, e que também seja utilizada na transformada de Fourier quântica, em algoritmos de buscas e em algoritmo de quantum machine learning.</a:t>
            </a:r>
            <a:endParaRPr sz="1250">
              <a:solidFill>
                <a:schemeClr val="dk1"/>
              </a:solidFill>
              <a:highlight>
                <a:schemeClr val="lt2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6"/>
          <p:cNvSpPr txBox="1"/>
          <p:nvPr>
            <p:ph idx="3" type="body"/>
          </p:nvPr>
        </p:nvSpPr>
        <p:spPr>
          <a:xfrm>
            <a:off x="219456" y="173736"/>
            <a:ext cx="1892700" cy="8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pt-BR"/>
              <a:t>4. Lights Out</a:t>
            </a:r>
            <a:endParaRPr/>
          </a:p>
        </p:txBody>
      </p:sp>
      <p:pic>
        <p:nvPicPr>
          <p:cNvPr id="384" name="Google Shape;38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9149" y="879800"/>
            <a:ext cx="2231850" cy="3208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1300" y="1014412"/>
            <a:ext cx="3265675" cy="3570551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6"/>
          <p:cNvSpPr txBox="1"/>
          <p:nvPr/>
        </p:nvSpPr>
        <p:spPr>
          <a:xfrm>
            <a:off x="92475" y="761200"/>
            <a:ext cx="20631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O Lights Out é um jogo eletrônico criado pela Tiger em 1995. O jogo consiste em um layout quadrado de lâmpadas que inicialmente são ligadas </a:t>
            </a:r>
            <a:r>
              <a:rPr lang="pt-BR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aleatoriamente. O objetivo é apagar todas as lâmpadas ligando ou desligando lâmpadas do layout, lembrando que ao acionar uma lâmpada ela liga ou desliga vizinhas na vertical ou na horizontal.</a:t>
            </a:r>
            <a:r>
              <a:rPr lang="pt-BR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IBM Quantum Master (Light)">
  <a:themeElements>
    <a:clrScheme name="Qiskit">
      <a:dk1>
        <a:srgbClr val="121619"/>
      </a:dk1>
      <a:lt1>
        <a:srgbClr val="F2F3F8"/>
      </a:lt1>
      <a:dk2>
        <a:srgbClr val="000000"/>
      </a:dk2>
      <a:lt2>
        <a:srgbClr val="FFFFFF"/>
      </a:lt2>
      <a:accent1>
        <a:srgbClr val="30135E"/>
      </a:accent1>
      <a:accent2>
        <a:srgbClr val="6928C3"/>
      </a:accent2>
      <a:accent3>
        <a:srgbClr val="8A3FFC"/>
      </a:accent3>
      <a:accent4>
        <a:srgbClr val="F2F3F8"/>
      </a:accent4>
      <a:accent5>
        <a:srgbClr val="DDE1E6"/>
      </a:accent5>
      <a:accent6>
        <a:srgbClr val="697077"/>
      </a:accent6>
      <a:hlink>
        <a:srgbClr val="4589FF"/>
      </a:hlink>
      <a:folHlink>
        <a:srgbClr val="A6C8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